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8" r:id="rId2"/>
    <p:sldId id="266" r:id="rId3"/>
    <p:sldId id="267" r:id="rId4"/>
    <p:sldId id="269" r:id="rId5"/>
    <p:sldId id="274" r:id="rId6"/>
    <p:sldId id="275" r:id="rId7"/>
    <p:sldId id="268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D9BBA4B-9551-4BB8-8D0A-045276AF6159}">
          <p14:sldIdLst>
            <p14:sldId id="258"/>
            <p14:sldId id="266"/>
          </p14:sldIdLst>
        </p14:section>
        <p14:section name="Abschnitt ohne Titel" id="{D6E2F85E-5F9D-47B7-A9B1-3D687A7D1905}">
          <p14:sldIdLst>
            <p14:sldId id="267"/>
            <p14:sldId id="269"/>
          </p14:sldIdLst>
        </p14:section>
        <p14:section name="Abschnitt ohne Titel" id="{2DA96C30-1134-4679-9F92-4937A56C4738}">
          <p14:sldIdLst>
            <p14:sldId id="274"/>
            <p14:sldId id="275"/>
            <p14:sldId id="268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353"/>
    <a:srgbClr val="00685C"/>
    <a:srgbClr val="A5D00F"/>
    <a:srgbClr val="33CC33"/>
    <a:srgbClr val="FF3399"/>
    <a:srgbClr val="FF9900"/>
    <a:srgbClr val="FFCC81"/>
    <a:srgbClr val="00743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89" autoAdjust="0"/>
  </p:normalViewPr>
  <p:slideViewPr>
    <p:cSldViewPr>
      <p:cViewPr>
        <p:scale>
          <a:sx n="125" d="100"/>
          <a:sy n="125" d="100"/>
        </p:scale>
        <p:origin x="-7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Tabelle1!$A$8</c:f>
              <c:strCache>
                <c:ptCount val="1"/>
                <c:pt idx="0">
                  <c:v>Aktienemissionen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Tabelle1!$B$7:$D$7</c:f>
              <c:strCache>
                <c:ptCount val="3"/>
                <c:pt idx="0">
                  <c:v>Credit Suisse</c:v>
                </c:pt>
                <c:pt idx="1">
                  <c:v>Zürcher Kantonalbank</c:v>
                </c:pt>
                <c:pt idx="2">
                  <c:v>UBS</c:v>
                </c:pt>
              </c:strCache>
            </c:strRef>
          </c:cat>
          <c:val>
            <c:numRef>
              <c:f>Tabelle1!$B$8:$D$8</c:f>
              <c:numCache>
                <c:formatCode>General</c:formatCode>
                <c:ptCount val="3"/>
                <c:pt idx="0" formatCode="#,##0">
                  <c:v>432</c:v>
                </c:pt>
                <c:pt idx="2" formatCode="#,##0">
                  <c:v>92</c:v>
                </c:pt>
              </c:numCache>
            </c:numRef>
          </c:val>
        </c:ser>
        <c:ser>
          <c:idx val="1"/>
          <c:order val="1"/>
          <c:tx>
            <c:strRef>
              <c:f>Tabelle1!$A$9</c:f>
              <c:strCache>
                <c:ptCount val="1"/>
                <c:pt idx="0">
                  <c:v>Anleiheemissionen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Tabelle1!$B$7:$D$7</c:f>
              <c:strCache>
                <c:ptCount val="3"/>
                <c:pt idx="0">
                  <c:v>Credit Suisse</c:v>
                </c:pt>
                <c:pt idx="1">
                  <c:v>Zürcher Kantonalbank</c:v>
                </c:pt>
                <c:pt idx="2">
                  <c:v>UBS</c:v>
                </c:pt>
              </c:strCache>
            </c:strRef>
          </c:cat>
          <c:val>
            <c:numRef>
              <c:f>Tabelle1!$B$9:$D$9</c:f>
              <c:numCache>
                <c:formatCode>General</c:formatCode>
                <c:ptCount val="3"/>
                <c:pt idx="0" formatCode="#,##0">
                  <c:v>190</c:v>
                </c:pt>
              </c:numCache>
            </c:numRef>
          </c:val>
        </c:ser>
        <c:ser>
          <c:idx val="2"/>
          <c:order val="2"/>
          <c:tx>
            <c:strRef>
              <c:f>Tabelle1!$A$10</c:f>
              <c:strCache>
                <c:ptCount val="1"/>
                <c:pt idx="0">
                  <c:v>Revolvingkredite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Tabelle1!$B$7:$D$7</c:f>
              <c:strCache>
                <c:ptCount val="3"/>
                <c:pt idx="0">
                  <c:v>Credit Suisse</c:v>
                </c:pt>
                <c:pt idx="1">
                  <c:v>Zürcher Kantonalbank</c:v>
                </c:pt>
                <c:pt idx="2">
                  <c:v>UBS</c:v>
                </c:pt>
              </c:strCache>
            </c:strRef>
          </c:cat>
          <c:val>
            <c:numRef>
              <c:f>Tabelle1!$B$10:$D$10</c:f>
              <c:numCache>
                <c:formatCode>#,##0</c:formatCode>
                <c:ptCount val="3"/>
                <c:pt idx="0">
                  <c:v>221</c:v>
                </c:pt>
                <c:pt idx="1">
                  <c:v>135</c:v>
                </c:pt>
              </c:numCache>
            </c:numRef>
          </c:val>
        </c:ser>
        <c:ser>
          <c:idx val="3"/>
          <c:order val="3"/>
          <c:tx>
            <c:strRef>
              <c:f>Tabelle1!$A$11</c:f>
              <c:strCache>
                <c:ptCount val="1"/>
                <c:pt idx="0">
                  <c:v>Unternehmenskredite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Tabelle1!$B$7:$D$7</c:f>
              <c:strCache>
                <c:ptCount val="3"/>
                <c:pt idx="0">
                  <c:v>Credit Suisse</c:v>
                </c:pt>
                <c:pt idx="1">
                  <c:v>Zürcher Kantonalbank</c:v>
                </c:pt>
                <c:pt idx="2">
                  <c:v>UBS</c:v>
                </c:pt>
              </c:strCache>
            </c:strRef>
          </c:cat>
          <c:val>
            <c:numRef>
              <c:f>Tabelle1!$B$11:$D$11</c:f>
              <c:numCache>
                <c:formatCode>General</c:formatCode>
                <c:ptCount val="3"/>
                <c:pt idx="0" formatCode="#,##0">
                  <c:v>58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2403200"/>
        <c:axId val="222409088"/>
      </c:barChart>
      <c:catAx>
        <c:axId val="22240320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222409088"/>
        <c:crosses val="autoZero"/>
        <c:auto val="1"/>
        <c:lblAlgn val="ctr"/>
        <c:lblOffset val="50"/>
        <c:noMultiLvlLbl val="0"/>
      </c:catAx>
      <c:valAx>
        <c:axId val="222409088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Mio. US$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22240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26660868245824"/>
          <c:y val="0.30346579210001523"/>
          <c:w val="0.32035359216352982"/>
          <c:h val="0.39306805563909286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B618655-CBE1-4E2E-9412-157324704F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480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EAB0-CA5D-4B67-A482-9CB27841EB56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9AF00A36-1B50-4B9B-A15E-6CB97F9B17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683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7386A-5570-4C0F-89A8-2CEFA4816EC4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43F8CAE5-3028-4E2C-A3B6-73D6FD0C6C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95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21DE2-3BBC-4CD4-B9B6-FFD70BB92A16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1CE0A328-7C2F-4834-935A-F739854051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4614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12.03.2017</a:t>
            </a: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DF7290AD-0FB6-4AC6-AFFA-63014282F7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156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12360-877D-43D0-A89E-3F0ED5BA88C3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24266056-484C-44EF-BCCF-437DEEE9B7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437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838AB-F748-4CD8-9B3B-1B1A1E6B30FE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F2FA580B-A36D-438C-8513-63DD8F96B2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80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8B59D-5D01-4AAD-AD30-4B2A9242F241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D2C4C59B-CDE9-4E31-83A1-B14B1605BB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01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018FA3-1C63-45B1-A6F7-9B20F51765D2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B1E852A6-2D37-4555-9869-1BF754C795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84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B9439-D752-43E6-ADE4-C7125C450986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6EE0D9CE-D7E2-47C2-8506-905A653AC2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382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767DBE-9B73-4245-94C8-977843B5F5BF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713CC694-FADC-445A-8999-77E0997137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475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1E196-F54A-4B66-AD86-E69AB18AF99A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Folie </a:t>
            </a:r>
            <a:fld id="{BBD9C1D1-6C95-410C-9CC9-9666AD3A7B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61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8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5488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(Titel im Folienmaster)</a:t>
            </a:r>
            <a:endParaRPr lang="de-DE" alt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450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9900"/>
                </a:solidFill>
              </a:defRPr>
            </a:lvl1pPr>
          </a:lstStyle>
          <a:p>
            <a:fld id="{6CB04FB6-2710-4738-A55C-D9FA27C1B9F3}" type="datetime1">
              <a:rPr lang="de-DE" altLang="de-DE" smtClean="0"/>
              <a:t>17.02.2018</a:t>
            </a:fld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245225"/>
            <a:ext cx="52562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9900"/>
                </a:solidFill>
              </a:defRPr>
            </a:lvl1pPr>
          </a:lstStyle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245225"/>
            <a:ext cx="1090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9900"/>
                </a:solidFill>
              </a:defRPr>
            </a:lvl1pPr>
          </a:lstStyle>
          <a:p>
            <a:pPr>
              <a:defRPr/>
            </a:pPr>
            <a:r>
              <a:rPr lang="de-DE"/>
              <a:t> Folie </a:t>
            </a:r>
            <a:fld id="{AE4BA69D-FA3B-4A90-978F-49481967C8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7" descr="Logo FI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60350"/>
            <a:ext cx="6826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9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99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99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99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99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99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99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99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FF9900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50000"/>
        </a:spcBef>
        <a:spcAft>
          <a:spcPct val="0"/>
        </a:spcAft>
        <a:defRPr>
          <a:solidFill>
            <a:srgbClr val="A5D00F"/>
          </a:solidFill>
          <a:latin typeface="+mn-lt"/>
          <a:ea typeface="+mn-ea"/>
          <a:cs typeface="+mn-cs"/>
        </a:defRPr>
      </a:lvl1pPr>
      <a:lvl2pPr marL="357188" indent="-1778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A5D00F"/>
          </a:solidFill>
          <a:latin typeface="+mn-lt"/>
        </a:defRPr>
      </a:lvl2pPr>
      <a:lvl3pPr marL="714375" indent="-1778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A5D00F"/>
          </a:solidFill>
          <a:latin typeface="+mn-lt"/>
        </a:defRPr>
      </a:lvl3pPr>
      <a:lvl4pPr marL="1071563" indent="-1778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A5D00F"/>
          </a:solidFill>
          <a:latin typeface="+mn-lt"/>
        </a:defRPr>
      </a:lvl4pPr>
      <a:lvl5pPr marL="1438275" indent="-182563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A5D00F"/>
          </a:solidFill>
          <a:latin typeface="+mn-lt"/>
        </a:defRPr>
      </a:lvl5pPr>
      <a:lvl6pPr marL="2252663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A5D00F"/>
          </a:solidFill>
          <a:latin typeface="+mn-lt"/>
        </a:defRPr>
      </a:lvl6pPr>
      <a:lvl7pPr marL="2709863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A5D00F"/>
          </a:solidFill>
          <a:latin typeface="+mn-lt"/>
        </a:defRPr>
      </a:lvl7pPr>
      <a:lvl8pPr marL="3167063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A5D00F"/>
          </a:solidFill>
          <a:latin typeface="+mn-lt"/>
        </a:defRPr>
      </a:lvl8pPr>
      <a:lvl9pPr marL="3624263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A5D00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ehen-und-handeln.ch/land-soll-dem-leben-dienen/investitionen-in-land-grabbing-nicht-mit-meinem-geld/" TargetMode="External"/><Relationship Id="rId2" Type="http://schemas.openxmlformats.org/officeDocument/2006/relationships/hyperlink" Target="http://fian-ch.org/de/mitmachen/briefvorlag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ian-ch.org/content/uploads/Agrarunternehmen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ian-ch.org/de/mitmachen/briefvorlage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de-DE" altLang="de-DE" smtClean="0"/>
              <a:t>12.03.2017</a:t>
            </a: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de-DE"/>
              <a:t> Folie </a:t>
            </a:r>
            <a:fld id="{255ACC3B-7A36-4669-961C-73CDE70E6B27}" type="slidenum">
              <a:rPr lang="de-DE"/>
              <a:pPr>
                <a:defRPr/>
              </a:pPr>
              <a:t>1</a:t>
            </a:fld>
            <a:endParaRPr lang="de-DE"/>
          </a:p>
        </p:txBody>
      </p:sp>
      <p:sp>
        <p:nvSpPr>
          <p:cNvPr id="2052" name="Foliennummernplatzhalter 5"/>
          <p:cNvSpPr txBox="1">
            <a:spLocks noGrp="1"/>
          </p:cNvSpPr>
          <p:nvPr/>
        </p:nvSpPr>
        <p:spPr bwMode="auto">
          <a:xfrm>
            <a:off x="7596188" y="6245225"/>
            <a:ext cx="1090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e-DE" altLang="de-DE" sz="1400">
                <a:solidFill>
                  <a:srgbClr val="FF9900"/>
                </a:solidFill>
              </a:rPr>
              <a:t> Folie </a:t>
            </a:r>
            <a:fld id="{498E70D1-5EFD-432D-A32A-A90904E6175D}" type="slidenum">
              <a:rPr lang="de-DE" altLang="de-DE" sz="1400">
                <a:solidFill>
                  <a:srgbClr val="FF9900"/>
                </a:solidFill>
              </a:rPr>
              <a:pPr algn="r" eaLnBrk="1" hangingPunct="1"/>
              <a:t>1</a:t>
            </a:fld>
            <a:endParaRPr lang="de-DE" altLang="de-DE" sz="1400">
              <a:solidFill>
                <a:srgbClr val="FF99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2630"/>
            <a:ext cx="7354888" cy="778098"/>
          </a:xfrm>
        </p:spPr>
        <p:txBody>
          <a:bodyPr/>
          <a:lstStyle/>
          <a:p>
            <a:r>
              <a:rPr lang="de-CH" altLang="de-DE" sz="2200" dirty="0">
                <a:solidFill>
                  <a:srgbClr val="A5D00F"/>
                </a:solidFill>
                <a:latin typeface="+mn-lt"/>
                <a:ea typeface="+mn-ea"/>
                <a:cs typeface="+mn-cs"/>
              </a:rPr>
              <a:t>Wie sind Gemeinden und Individuen mit Land Grabbing verstrickt? Was können wir dagegen tun?</a:t>
            </a:r>
            <a:endParaRPr lang="de-DE" altLang="de-DE" sz="2200" dirty="0">
              <a:solidFill>
                <a:srgbClr val="A5D00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529300" y="5589588"/>
            <a:ext cx="3960813" cy="503237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wrap="none" lIns="72000" rIns="144000" bIns="36000" anchor="ctr">
            <a:normAutofit fontScale="92500" lnSpcReduction="10000"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800" b="1" i="0" u="none" strike="noStrike" kern="0" cap="none" spc="0" normalizeH="0" baseline="0" noProof="0" dirty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 </a:t>
            </a:r>
            <a:r>
              <a:rPr kumimoji="0" lang="de-CH" sz="2600" b="1" i="0" u="none" strike="noStrike" kern="0" cap="none" spc="0" normalizeH="0" baseline="0" noProof="0" dirty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Ökumenische Kampagne 2017</a:t>
            </a:r>
          </a:p>
        </p:txBody>
      </p:sp>
      <p:pic>
        <p:nvPicPr>
          <p:cNvPr id="1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00" y="1485656"/>
            <a:ext cx="8157500" cy="388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bgerundetes Rechteck 12"/>
          <p:cNvSpPr/>
          <p:nvPr/>
        </p:nvSpPr>
        <p:spPr>
          <a:xfrm>
            <a:off x="6310312" y="5690287"/>
            <a:ext cx="2376488" cy="355600"/>
          </a:xfrm>
          <a:prstGeom prst="round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wrap="none" lIns="144000" bIns="7200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5A8E22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sehen und </a:t>
            </a:r>
            <a:r>
              <a:rPr kumimoji="0" lang="de-DE" sz="2000" b="1" i="0" u="none" strike="noStrike" kern="0" cap="none" spc="0" normalizeH="0" baseline="0" noProof="0">
                <a:ln>
                  <a:noFill/>
                </a:ln>
                <a:solidFill>
                  <a:srgbClr val="E2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handeln</a:t>
            </a:r>
            <a:r>
              <a:rPr kumimoji="0" lang="de-DE" sz="2000" b="1" i="0" u="none" strike="noStrike" kern="0" cap="none" spc="0" normalizeH="0" baseline="0" noProof="0" smtClean="0">
                <a:ln>
                  <a:noFill/>
                </a:ln>
                <a:solidFill>
                  <a:srgbClr val="E2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.</a:t>
            </a:r>
            <a:endParaRPr kumimoji="0" lang="de-CH" sz="2000" b="1" i="0" u="none" strike="noStrike" kern="0" cap="none" spc="0" normalizeH="0" baseline="0" noProof="0" dirty="0">
              <a:ln>
                <a:noFill/>
              </a:ln>
              <a:solidFill>
                <a:srgbClr val="E2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Möglichkeiten für Private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z="1400" dirty="0"/>
              <a:t>in den Bereichen </a:t>
            </a:r>
            <a:r>
              <a:rPr lang="de-CH" sz="1400" b="1" dirty="0"/>
              <a:t>Agrarindustrie, Rohstoffförderung </a:t>
            </a:r>
            <a:r>
              <a:rPr lang="de-CH" sz="1400" dirty="0"/>
              <a:t>und </a:t>
            </a:r>
            <a:r>
              <a:rPr lang="de-CH" sz="1400" b="1" dirty="0"/>
              <a:t>grosse </a:t>
            </a:r>
            <a:r>
              <a:rPr lang="de-CH" sz="1400" b="1" dirty="0" smtClean="0"/>
              <a:t>Infrastrukturprojekte</a:t>
            </a:r>
            <a:r>
              <a:rPr lang="de-CH" sz="1400" b="1" dirty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dirty="0" smtClean="0"/>
              <a:t>eigene </a:t>
            </a:r>
            <a:r>
              <a:rPr lang="de-CH" sz="1400" b="1" dirty="0" smtClean="0"/>
              <a:t>Geldanlagen:</a:t>
            </a:r>
            <a:r>
              <a:rPr lang="de-CH" sz="1400" dirty="0" smtClean="0"/>
              <a:t> prüfen, ob Gelder in entsprechenden Fonds oder Konzernen angelegt sind und allenfalls zurückziehen; wenn unklar bei Bank bzw. Fondsverwaltung anfragen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dirty="0"/>
              <a:t>eigene </a:t>
            </a:r>
            <a:r>
              <a:rPr lang="de-CH" sz="1400" b="1" dirty="0" smtClean="0"/>
              <a:t>Bank:</a:t>
            </a:r>
            <a:r>
              <a:rPr lang="de-CH" sz="1400" dirty="0" smtClean="0"/>
              <a:t> anfragen, ob sie entsprechende Finanzierungen und Anlagen tätigt und solche Anlagemöglichkeiten anbietet; wenn ja: Aufforderung zur Beendigung und Erlass von Ausschluss-Richtlinien / Ankündigung Bankenwechsel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dirty="0" smtClean="0"/>
              <a:t>eigene </a:t>
            </a:r>
            <a:r>
              <a:rPr lang="de-CH" sz="1400" b="1" dirty="0" smtClean="0"/>
              <a:t>Pensionskasse und Versicherungen:</a:t>
            </a:r>
            <a:r>
              <a:rPr lang="de-CH" sz="1400" dirty="0" smtClean="0"/>
              <a:t> </a:t>
            </a:r>
            <a:r>
              <a:rPr lang="de-CH" sz="1400" dirty="0"/>
              <a:t>anfragen, ob sie entsprechende </a:t>
            </a:r>
            <a:r>
              <a:rPr lang="de-CH" sz="1400" dirty="0" smtClean="0"/>
              <a:t>Anlagen tätigen; </a:t>
            </a:r>
            <a:r>
              <a:rPr lang="de-CH" sz="1400" dirty="0"/>
              <a:t>wenn ja: Aufforderung </a:t>
            </a:r>
            <a:r>
              <a:rPr lang="de-CH" sz="1400" dirty="0" smtClean="0"/>
              <a:t>zum Rückzug </a:t>
            </a:r>
            <a:r>
              <a:rPr lang="de-CH" sz="1400" dirty="0"/>
              <a:t>und Erlass von </a:t>
            </a:r>
            <a:r>
              <a:rPr lang="de-CH" sz="1400" dirty="0" smtClean="0"/>
              <a:t>Ausschluss-Richtlinien (ev. über Arbeitnehmer-Vertreter) </a:t>
            </a:r>
            <a:r>
              <a:rPr lang="de-CH" sz="1400" dirty="0"/>
              <a:t>/ Ankündigung </a:t>
            </a:r>
            <a:r>
              <a:rPr lang="de-CH" sz="1400" dirty="0" smtClean="0"/>
              <a:t>Versicherungswechsel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dirty="0" smtClean="0"/>
              <a:t>Bank, Pensionskasse </a:t>
            </a:r>
            <a:r>
              <a:rPr lang="de-CH" sz="1400" dirty="0"/>
              <a:t>und </a:t>
            </a:r>
            <a:r>
              <a:rPr lang="de-CH" sz="1400" dirty="0" smtClean="0"/>
              <a:t>Versicherungen der </a:t>
            </a:r>
            <a:r>
              <a:rPr lang="de-CH" sz="1400" b="1" dirty="0" smtClean="0"/>
              <a:t>Gemeinde:</a:t>
            </a:r>
            <a:r>
              <a:rPr lang="de-CH" sz="1400" dirty="0" smtClean="0"/>
              <a:t> von der Gemeinde Auskunft bezüglich </a:t>
            </a:r>
            <a:r>
              <a:rPr lang="de-CH" sz="1400" dirty="0"/>
              <a:t>Finanzierungen und Anlagen </a:t>
            </a:r>
            <a:r>
              <a:rPr lang="de-CH" sz="1400" dirty="0" smtClean="0"/>
              <a:t>dieser Institutionen verlangen; bei entsprechendem Befund Erlass von Richtlinien und Einflussnahme der Gemeinde auf Bank bzw. Versicherungen verlangen</a:t>
            </a:r>
          </a:p>
          <a:p>
            <a:r>
              <a:rPr lang="de-CH" sz="1400" b="1" dirty="0"/>
              <a:t> </a:t>
            </a:r>
            <a:r>
              <a:rPr lang="de-CH" sz="1400" b="1" dirty="0" smtClean="0"/>
              <a:t>     Briefvorlagen </a:t>
            </a:r>
            <a:r>
              <a:rPr lang="de-CH" sz="1400" dirty="0" smtClean="0"/>
              <a:t>auf den Websites von FIAN Schweiz (</a:t>
            </a:r>
            <a:r>
              <a:rPr lang="de-CH" sz="1400" dirty="0" smtClean="0">
                <a:hlinkClick r:id="rId2"/>
              </a:rPr>
              <a:t>fian-ch.org/de/mitmachen/briefvorlagen</a:t>
            </a:r>
            <a:r>
              <a:rPr lang="de-CH" sz="1400" dirty="0" smtClean="0"/>
              <a:t>) und der Kampagne </a:t>
            </a:r>
            <a:r>
              <a:rPr lang="de-CH" sz="1400" dirty="0"/>
              <a:t>«Sehen und Handeln» (</a:t>
            </a:r>
            <a:r>
              <a:rPr lang="de-CH" sz="1400" dirty="0">
                <a:hlinkClick r:id="rId3"/>
              </a:rPr>
              <a:t>https://sehen-und-handeln.ch/land-soll-dem-leben-dienen/investitionen-in-land-grabbing-nicht-mit-meinem-geld</a:t>
            </a:r>
            <a:r>
              <a:rPr lang="de-CH" sz="1400" dirty="0" smtClean="0">
                <a:hlinkClick r:id="rId3"/>
              </a:rPr>
              <a:t>/</a:t>
            </a:r>
            <a:r>
              <a:rPr lang="de-CH" sz="1400" dirty="0" smtClean="0"/>
              <a:t>)</a:t>
            </a:r>
          </a:p>
          <a:p>
            <a:r>
              <a:rPr lang="de-CH" sz="1400" b="1" dirty="0" smtClean="0"/>
              <a:t>       </a:t>
            </a:r>
            <a:r>
              <a:rPr lang="de-CH" sz="1400" dirty="0" smtClean="0"/>
              <a:t>siehe </a:t>
            </a:r>
            <a:r>
              <a:rPr lang="de-CH" sz="1400" b="1" dirty="0" smtClean="0"/>
              <a:t>Verzeichnis von Agrar- und Forstunternehmen, die mit Land Grabbing in Verbindung gebracht werden </a:t>
            </a:r>
            <a:r>
              <a:rPr lang="de-CH" sz="1400" dirty="0" smtClean="0"/>
              <a:t>(</a:t>
            </a:r>
            <a:r>
              <a:rPr lang="de-CH" sz="1400" dirty="0"/>
              <a:t>unvollständig!) </a:t>
            </a:r>
            <a:r>
              <a:rPr lang="de-CH" sz="1400" dirty="0" smtClean="0"/>
              <a:t>(</a:t>
            </a:r>
            <a:r>
              <a:rPr lang="de-CH" sz="1400" dirty="0" smtClean="0">
                <a:hlinkClick r:id="rId4"/>
              </a:rPr>
              <a:t>http</a:t>
            </a:r>
            <a:r>
              <a:rPr lang="de-CH" sz="1400" dirty="0">
                <a:hlinkClick r:id="rId4"/>
              </a:rPr>
              <a:t>://</a:t>
            </a:r>
            <a:r>
              <a:rPr lang="de-CH" sz="1400" dirty="0" smtClean="0">
                <a:hlinkClick r:id="rId4"/>
              </a:rPr>
              <a:t>fian-ch.org/content/uploads/Agrarunternehmen.pdf</a:t>
            </a:r>
            <a:r>
              <a:rPr lang="de-CH" sz="1400" dirty="0" smtClean="0"/>
              <a:t>)</a:t>
            </a:r>
          </a:p>
          <a:p>
            <a:pPr>
              <a:tabLst>
                <a:tab pos="7992000" algn="r"/>
              </a:tabLst>
            </a:pPr>
            <a:r>
              <a:rPr lang="de-CH" sz="1400" dirty="0" smtClean="0">
                <a:sym typeface="Wingdings" panose="05000000000000000000" pitchFamily="2" charset="2"/>
              </a:rPr>
              <a:t>   </a:t>
            </a:r>
            <a:r>
              <a:rPr lang="de-CH" sz="1400" dirty="0" smtClean="0"/>
              <a:t>bitte FIAN Schweiz über Ihre Briefe und erhaltene Antworten informieren! Wir beraten Sie zum weiteren Vorgehen.</a:t>
            </a:r>
            <a:r>
              <a:rPr lang="de-CH" sz="1400" dirty="0"/>
              <a:t>	</a:t>
            </a:r>
            <a:r>
              <a:rPr lang="de-CH" sz="1400" dirty="0">
                <a:sym typeface="Wingdings"/>
              </a:rPr>
              <a:t></a:t>
            </a:r>
            <a:endParaRPr lang="de-CH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12.03.2017</a:t>
            </a: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Folie </a:t>
            </a:r>
            <a:fld id="{DF7290AD-0FB6-4AC6-AFFA-63014282F7D8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514558" y="2096852"/>
            <a:ext cx="180020" cy="2412268"/>
            <a:chOff x="514558" y="2096852"/>
            <a:chExt cx="180020" cy="2412268"/>
          </a:xfrm>
        </p:grpSpPr>
        <p:sp>
          <p:nvSpPr>
            <p:cNvPr id="10" name="Stern mit 5 Zacken 9"/>
            <p:cNvSpPr/>
            <p:nvPr/>
          </p:nvSpPr>
          <p:spPr>
            <a:xfrm>
              <a:off x="514558" y="2096852"/>
              <a:ext cx="180020" cy="18002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" name="Stern mit 5 Zacken 10"/>
            <p:cNvSpPr/>
            <p:nvPr/>
          </p:nvSpPr>
          <p:spPr>
            <a:xfrm>
              <a:off x="514558" y="2852936"/>
              <a:ext cx="180020" cy="18002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Stern mit 5 Zacken 11"/>
            <p:cNvSpPr/>
            <p:nvPr/>
          </p:nvSpPr>
          <p:spPr>
            <a:xfrm>
              <a:off x="514558" y="3573016"/>
              <a:ext cx="180020" cy="18002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Stern mit 5 Zacken 12"/>
            <p:cNvSpPr/>
            <p:nvPr/>
          </p:nvSpPr>
          <p:spPr>
            <a:xfrm>
              <a:off x="514558" y="4329100"/>
              <a:ext cx="180020" cy="18002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15" name="Stern mit 5 Zacken 14"/>
          <p:cNvSpPr/>
          <p:nvPr/>
        </p:nvSpPr>
        <p:spPr>
          <a:xfrm>
            <a:off x="539552" y="5085184"/>
            <a:ext cx="180020" cy="180020"/>
          </a:xfrm>
          <a:prstGeom prst="star5">
            <a:avLst/>
          </a:prstGeom>
          <a:solidFill>
            <a:srgbClr val="FF6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" name="Stern mit 5 Zacken 15"/>
          <p:cNvSpPr/>
          <p:nvPr/>
        </p:nvSpPr>
        <p:spPr>
          <a:xfrm>
            <a:off x="503548" y="1556792"/>
            <a:ext cx="180020" cy="180020"/>
          </a:xfrm>
          <a:prstGeom prst="star5">
            <a:avLst/>
          </a:prstGeom>
          <a:solidFill>
            <a:srgbClr val="FF63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252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uiExpand="1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Land Grabbing …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… raubt Individuen und Gemeinschaften ihre Existenzgrundlagen</a:t>
            </a:r>
          </a:p>
          <a:p>
            <a:r>
              <a:rPr lang="de-CH" dirty="0" smtClean="0"/>
              <a:t>… beeinträchtigt ihre Würde und Kultur</a:t>
            </a:r>
          </a:p>
          <a:p>
            <a:r>
              <a:rPr lang="de-CH" dirty="0" smtClean="0"/>
              <a:t>… zerstört Natur- und Kulturlandschaften</a:t>
            </a:r>
          </a:p>
          <a:p>
            <a:r>
              <a:rPr lang="de-CH" dirty="0" smtClean="0"/>
              <a:t>… dient dem Profit von Investoren weit weg vom Ort des Geschehens</a:t>
            </a:r>
          </a:p>
          <a:p>
            <a:endParaRPr lang="de-CH" dirty="0"/>
          </a:p>
          <a:p>
            <a:r>
              <a:rPr lang="de-CH" dirty="0" smtClean="0"/>
              <a:t>… und wird von uns allen mitfinanziert:</a:t>
            </a:r>
          </a:p>
          <a:p>
            <a:endParaRPr lang="de-CH" dirty="0"/>
          </a:p>
          <a:p>
            <a:r>
              <a:rPr lang="de-CH" b="1" dirty="0" smtClean="0"/>
              <a:t>WEHREN WIR UNS!</a:t>
            </a:r>
          </a:p>
          <a:p>
            <a:endParaRPr lang="de-CH" b="1" dirty="0"/>
          </a:p>
          <a:p>
            <a:r>
              <a:rPr lang="de-CH" b="1" dirty="0" smtClean="0"/>
              <a:t>FIAN Schweiz für das Recht auf Nahrung</a:t>
            </a:r>
          </a:p>
          <a:p>
            <a:r>
              <a:rPr lang="de-CH" b="1" dirty="0" smtClean="0"/>
              <a:t>fian-ch.org</a:t>
            </a:r>
            <a:endParaRPr lang="de-CH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12.03.2017</a:t>
            </a: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Folie </a:t>
            </a:r>
            <a:fld id="{DF7290AD-0FB6-4AC6-AFFA-63014282F7D8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231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Was ist Land Grabbing?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Vorgang:</a:t>
            </a:r>
            <a:r>
              <a:rPr lang="de-CH" dirty="0" smtClean="0"/>
              <a:t> grossflächige Aneignung von Land (Offenland und Wald), meist durch Agrarkonzerne, ohne ausreichende Mitsprache oder Zustimmung der Betroffenen, oft mit Hilfe der lokalen Behörden / nationalen Regierung, z.T. gewaltsam</a:t>
            </a:r>
          </a:p>
          <a:p>
            <a:r>
              <a:rPr lang="de-CH" b="1" dirty="0"/>
              <a:t>Landnutzung:</a:t>
            </a:r>
            <a:r>
              <a:rPr lang="de-CH" dirty="0"/>
              <a:t> </a:t>
            </a:r>
            <a:r>
              <a:rPr lang="de-CH" dirty="0" smtClean="0"/>
              <a:t>Anbau von Nahrungsmitteln, Futtermitteln, Agrarrohstoffen und Agrotreibstoffkulturen, Viehzucht und Baumplantagen grösstenteils für </a:t>
            </a:r>
            <a:r>
              <a:rPr lang="de-CH" dirty="0"/>
              <a:t>den </a:t>
            </a:r>
            <a:r>
              <a:rPr lang="de-CH" b="1" dirty="0" smtClean="0"/>
              <a:t>Export </a:t>
            </a:r>
            <a:r>
              <a:rPr lang="de-CH" dirty="0" smtClean="0"/>
              <a:t>– </a:t>
            </a:r>
            <a:r>
              <a:rPr lang="de-CH" dirty="0"/>
              <a:t>z.B. Zuckerrohr, Ölpalmen, </a:t>
            </a:r>
            <a:r>
              <a:rPr lang="de-CH" dirty="0" smtClean="0"/>
              <a:t>Kautschuk, Getreide, Mais, Soja, </a:t>
            </a:r>
            <a:r>
              <a:rPr lang="de-CH" dirty="0" err="1" smtClean="0"/>
              <a:t>Jatropha</a:t>
            </a:r>
            <a:r>
              <a:rPr lang="de-CH" dirty="0" smtClean="0"/>
              <a:t>, Gemüse, Baumwolle</a:t>
            </a:r>
          </a:p>
          <a:p>
            <a:r>
              <a:rPr lang="de-CH" b="1" dirty="0" smtClean="0"/>
              <a:t>Betroffene:</a:t>
            </a:r>
            <a:r>
              <a:rPr lang="de-CH" dirty="0" smtClean="0"/>
              <a:t> Bauern, Viehzüchter, Nomaden, Waldbewohner; oftmals indigene Gemeinschaften und in Gebieten mit gewohnheitsrechtlicher Landnutzung</a:t>
            </a:r>
          </a:p>
          <a:p>
            <a:pPr>
              <a:tabLst>
                <a:tab pos="7992000" algn="r"/>
              </a:tabLst>
            </a:pPr>
            <a:r>
              <a:rPr lang="de-CH" b="1" dirty="0" smtClean="0"/>
              <a:t>Verletzte Menschenrechte:</a:t>
            </a:r>
            <a:r>
              <a:rPr lang="de-CH" dirty="0" smtClean="0"/>
              <a:t> </a:t>
            </a:r>
            <a:r>
              <a:rPr lang="de-CH" dirty="0"/>
              <a:t>Rechte auf </a:t>
            </a:r>
            <a:r>
              <a:rPr lang="de-CH" dirty="0" smtClean="0"/>
              <a:t>Nahrung, Wasser, Wohnen </a:t>
            </a:r>
            <a:r>
              <a:rPr lang="de-CH" dirty="0"/>
              <a:t>und materielles </a:t>
            </a:r>
            <a:r>
              <a:rPr lang="de-CH" dirty="0" smtClean="0"/>
              <a:t>Eigentum, Arbeit, Gesundheit, gerechte </a:t>
            </a:r>
            <a:r>
              <a:rPr lang="de-CH" dirty="0"/>
              <a:t>und günstige </a:t>
            </a:r>
            <a:r>
              <a:rPr lang="de-CH" dirty="0" smtClean="0"/>
              <a:t>Arbeits-bedingungen	</a:t>
            </a:r>
            <a:r>
              <a:rPr lang="de-CH" dirty="0" smtClean="0">
                <a:sym typeface="Wingdings"/>
              </a:rPr>
              <a:t></a:t>
            </a:r>
            <a:endParaRPr lang="de-CH" dirty="0"/>
          </a:p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12.03.2017</a:t>
            </a: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Folie </a:t>
            </a:r>
            <a:fld id="{DF7290AD-0FB6-4AC6-AFFA-63014282F7D8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68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7" name="Picture 159" descr="Menschen in Muben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496" y="3774386"/>
            <a:ext cx="3960000" cy="264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12" descr="passan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6" r="7869"/>
          <a:stretch>
            <a:fillRect/>
          </a:stretch>
        </p:blipFill>
        <p:spPr bwMode="auto">
          <a:xfrm>
            <a:off x="215652" y="476672"/>
            <a:ext cx="3960000" cy="233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1" name="Gruppieren 180"/>
          <p:cNvGrpSpPr/>
          <p:nvPr/>
        </p:nvGrpSpPr>
        <p:grpSpPr>
          <a:xfrm>
            <a:off x="58837" y="475427"/>
            <a:ext cx="8977659" cy="5921346"/>
            <a:chOff x="58837" y="475427"/>
            <a:chExt cx="8977659" cy="5921346"/>
          </a:xfrm>
        </p:grpSpPr>
        <p:sp>
          <p:nvSpPr>
            <p:cNvPr id="133" name="Rechteck 132"/>
            <p:cNvSpPr/>
            <p:nvPr/>
          </p:nvSpPr>
          <p:spPr>
            <a:xfrm>
              <a:off x="3318198" y="3646627"/>
              <a:ext cx="1469826" cy="6628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4" name="Rechteck 133"/>
            <p:cNvSpPr/>
            <p:nvPr/>
          </p:nvSpPr>
          <p:spPr>
            <a:xfrm>
              <a:off x="4788024" y="3646626"/>
              <a:ext cx="559199" cy="66286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1" name="Textfeld 4"/>
            <p:cNvSpPr txBox="1"/>
            <p:nvPr/>
          </p:nvSpPr>
          <p:spPr>
            <a:xfrm>
              <a:off x="3306838" y="3645023"/>
              <a:ext cx="2040385" cy="664469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  <a:t>Fondsgesellschaften / Fonds</a:t>
              </a:r>
              <a:b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800" spc="30" smtClean="0">
                  <a:effectLst/>
                  <a:latin typeface="Arial"/>
                  <a:ea typeface="Times New Roman"/>
                  <a:cs typeface="Times New Roman"/>
                </a:rPr>
                <a:t>(Investment- </a:t>
              </a:r>
              <a:r>
                <a:rPr lang="de-CH" sz="800" spc="30">
                  <a:effectLst/>
                  <a:latin typeface="Arial"/>
                  <a:ea typeface="Times New Roman"/>
                  <a:cs typeface="Times New Roman"/>
                </a:rPr>
                <a:t>und Hedge-Funds, Investmentfirmen,</a:t>
              </a:r>
              <a:r>
                <a:rPr lang="de-CH" sz="800" b="1" spc="30">
                  <a:effectLst/>
                  <a:latin typeface="Arial"/>
                  <a:ea typeface="Times New Roman"/>
                  <a:cs typeface="Times New Roman"/>
                </a:rPr>
                <a:t> </a:t>
              </a:r>
              <a:r>
                <a:rPr lang="de-CH" sz="800" spc="30">
                  <a:effectLst/>
                  <a:latin typeface="Arial"/>
                  <a:ea typeface="Times New Roman"/>
                  <a:cs typeface="Times New Roman"/>
                </a:rPr>
                <a:t>Agrar-, gemischte, Beteiligungs-, Staats-Fonds u.a.)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35" name="Rechteck 134"/>
            <p:cNvSpPr/>
            <p:nvPr/>
          </p:nvSpPr>
          <p:spPr>
            <a:xfrm>
              <a:off x="3347864" y="5083839"/>
              <a:ext cx="1057610" cy="5153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6" name="Rechteck 135"/>
            <p:cNvSpPr/>
            <p:nvPr/>
          </p:nvSpPr>
          <p:spPr>
            <a:xfrm>
              <a:off x="4405474" y="5087489"/>
              <a:ext cx="914849" cy="51168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2" name="Rechteck 131"/>
            <p:cNvSpPr/>
            <p:nvPr/>
          </p:nvSpPr>
          <p:spPr>
            <a:xfrm>
              <a:off x="5924712" y="2329034"/>
              <a:ext cx="767744" cy="5857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5100272" y="2329034"/>
              <a:ext cx="848656" cy="585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9" name="Rechteck 128"/>
            <p:cNvSpPr/>
            <p:nvPr/>
          </p:nvSpPr>
          <p:spPr>
            <a:xfrm>
              <a:off x="2747586" y="2337007"/>
              <a:ext cx="808783" cy="577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3555203" y="2337007"/>
              <a:ext cx="808783" cy="577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" name="Freihandform 2"/>
            <p:cNvSpPr/>
            <p:nvPr/>
          </p:nvSpPr>
          <p:spPr>
            <a:xfrm>
              <a:off x="4386660" y="2926195"/>
              <a:ext cx="1505987" cy="1946153"/>
            </a:xfrm>
            <a:custGeom>
              <a:avLst/>
              <a:gdLst>
                <a:gd name="connsiteX0" fmla="*/ 1803400 w 1836915"/>
                <a:gd name="connsiteY0" fmla="*/ 0 h 1365250"/>
                <a:gd name="connsiteX1" fmla="*/ 1733550 w 1836915"/>
                <a:gd name="connsiteY1" fmla="*/ 742950 h 1365250"/>
                <a:gd name="connsiteX2" fmla="*/ 939800 w 1836915"/>
                <a:gd name="connsiteY2" fmla="*/ 1231900 h 1365250"/>
                <a:gd name="connsiteX3" fmla="*/ 0 w 1836915"/>
                <a:gd name="connsiteY3" fmla="*/ 1365250 h 1365250"/>
                <a:gd name="connsiteX0" fmla="*/ 1803400 w 1869372"/>
                <a:gd name="connsiteY0" fmla="*/ 0 h 1365250"/>
                <a:gd name="connsiteX1" fmla="*/ 1733550 w 1869372"/>
                <a:gd name="connsiteY1" fmla="*/ 742950 h 1365250"/>
                <a:gd name="connsiteX2" fmla="*/ 426200 w 1869372"/>
                <a:gd name="connsiteY2" fmla="*/ 1238250 h 1365250"/>
                <a:gd name="connsiteX3" fmla="*/ 0 w 1869372"/>
                <a:gd name="connsiteY3" fmla="*/ 1365250 h 1365250"/>
                <a:gd name="connsiteX0" fmla="*/ 1803400 w 1869372"/>
                <a:gd name="connsiteY0" fmla="*/ 0 h 1365250"/>
                <a:gd name="connsiteX1" fmla="*/ 1733550 w 1869372"/>
                <a:gd name="connsiteY1" fmla="*/ 742950 h 1365250"/>
                <a:gd name="connsiteX2" fmla="*/ 426200 w 1869372"/>
                <a:gd name="connsiteY2" fmla="*/ 1238250 h 1365250"/>
                <a:gd name="connsiteX3" fmla="*/ 0 w 1869372"/>
                <a:gd name="connsiteY3" fmla="*/ 1365250 h 1365250"/>
                <a:gd name="connsiteX0" fmla="*/ 1803400 w 1869372"/>
                <a:gd name="connsiteY0" fmla="*/ 0 h 1365250"/>
                <a:gd name="connsiteX1" fmla="*/ 1733550 w 1869372"/>
                <a:gd name="connsiteY1" fmla="*/ 742950 h 1365250"/>
                <a:gd name="connsiteX2" fmla="*/ 426200 w 1869372"/>
                <a:gd name="connsiteY2" fmla="*/ 1238250 h 1365250"/>
                <a:gd name="connsiteX3" fmla="*/ 0 w 1869372"/>
                <a:gd name="connsiteY3" fmla="*/ 1365250 h 1365250"/>
                <a:gd name="connsiteX0" fmla="*/ 1803400 w 1855457"/>
                <a:gd name="connsiteY0" fmla="*/ 0 h 1365250"/>
                <a:gd name="connsiteX1" fmla="*/ 1733550 w 1855457"/>
                <a:gd name="connsiteY1" fmla="*/ 742950 h 1365250"/>
                <a:gd name="connsiteX2" fmla="*/ 635943 w 1855457"/>
                <a:gd name="connsiteY2" fmla="*/ 1238250 h 1365250"/>
                <a:gd name="connsiteX3" fmla="*/ 0 w 1855457"/>
                <a:gd name="connsiteY3" fmla="*/ 1365250 h 1365250"/>
                <a:gd name="connsiteX0" fmla="*/ 1803400 w 1855457"/>
                <a:gd name="connsiteY0" fmla="*/ 0 h 1365250"/>
                <a:gd name="connsiteX1" fmla="*/ 1733550 w 1855457"/>
                <a:gd name="connsiteY1" fmla="*/ 742950 h 1365250"/>
                <a:gd name="connsiteX2" fmla="*/ 635943 w 1855457"/>
                <a:gd name="connsiteY2" fmla="*/ 1238250 h 1365250"/>
                <a:gd name="connsiteX3" fmla="*/ 0 w 1855457"/>
                <a:gd name="connsiteY3" fmla="*/ 1365250 h 1365250"/>
                <a:gd name="connsiteX0" fmla="*/ 1803400 w 1855457"/>
                <a:gd name="connsiteY0" fmla="*/ 0 h 1365250"/>
                <a:gd name="connsiteX1" fmla="*/ 1733550 w 1855457"/>
                <a:gd name="connsiteY1" fmla="*/ 742950 h 1365250"/>
                <a:gd name="connsiteX2" fmla="*/ 635943 w 1855457"/>
                <a:gd name="connsiteY2" fmla="*/ 1238250 h 1365250"/>
                <a:gd name="connsiteX3" fmla="*/ 0 w 1855457"/>
                <a:gd name="connsiteY3" fmla="*/ 1365250 h 1365250"/>
                <a:gd name="connsiteX0" fmla="*/ 1803400 w 1840483"/>
                <a:gd name="connsiteY0" fmla="*/ 0 h 1365250"/>
                <a:gd name="connsiteX1" fmla="*/ 1733550 w 1840483"/>
                <a:gd name="connsiteY1" fmla="*/ 742950 h 1365250"/>
                <a:gd name="connsiteX2" fmla="*/ 877537 w 1840483"/>
                <a:gd name="connsiteY2" fmla="*/ 1174750 h 1365250"/>
                <a:gd name="connsiteX3" fmla="*/ 0 w 1840483"/>
                <a:gd name="connsiteY3" fmla="*/ 1365250 h 1365250"/>
                <a:gd name="connsiteX0" fmla="*/ 1803400 w 1810278"/>
                <a:gd name="connsiteY0" fmla="*/ 0 h 1365250"/>
                <a:gd name="connsiteX1" fmla="*/ 1568666 w 1810278"/>
                <a:gd name="connsiteY1" fmla="*/ 736600 h 1365250"/>
                <a:gd name="connsiteX2" fmla="*/ 877537 w 1810278"/>
                <a:gd name="connsiteY2" fmla="*/ 1174750 h 1365250"/>
                <a:gd name="connsiteX3" fmla="*/ 0 w 1810278"/>
                <a:gd name="connsiteY3" fmla="*/ 1365250 h 1365250"/>
                <a:gd name="connsiteX0" fmla="*/ 1803400 w 1809526"/>
                <a:gd name="connsiteY0" fmla="*/ 0 h 1365250"/>
                <a:gd name="connsiteX1" fmla="*/ 1568666 w 1809526"/>
                <a:gd name="connsiteY1" fmla="*/ 736600 h 1365250"/>
                <a:gd name="connsiteX2" fmla="*/ 997876 w 1809526"/>
                <a:gd name="connsiteY2" fmla="*/ 1174750 h 1365250"/>
                <a:gd name="connsiteX3" fmla="*/ 0 w 1809526"/>
                <a:gd name="connsiteY3" fmla="*/ 1365250 h 1365250"/>
                <a:gd name="connsiteX0" fmla="*/ 1803400 w 1803400"/>
                <a:gd name="connsiteY0" fmla="*/ 0 h 1365250"/>
                <a:gd name="connsiteX1" fmla="*/ 1568666 w 1803400"/>
                <a:gd name="connsiteY1" fmla="*/ 736600 h 1365250"/>
                <a:gd name="connsiteX2" fmla="*/ 997876 w 1803400"/>
                <a:gd name="connsiteY2" fmla="*/ 1174750 h 1365250"/>
                <a:gd name="connsiteX3" fmla="*/ 0 w 1803400"/>
                <a:gd name="connsiteY3" fmla="*/ 1365250 h 1365250"/>
                <a:gd name="connsiteX0" fmla="*/ 1803400 w 1803400"/>
                <a:gd name="connsiteY0" fmla="*/ 0 h 1289050"/>
                <a:gd name="connsiteX1" fmla="*/ 1568666 w 1803400"/>
                <a:gd name="connsiteY1" fmla="*/ 736600 h 1289050"/>
                <a:gd name="connsiteX2" fmla="*/ 997876 w 1803400"/>
                <a:gd name="connsiteY2" fmla="*/ 1174750 h 1289050"/>
                <a:gd name="connsiteX3" fmla="*/ 0 w 1803400"/>
                <a:gd name="connsiteY3" fmla="*/ 1289050 h 1289050"/>
                <a:gd name="connsiteX0" fmla="*/ 1803400 w 1803400"/>
                <a:gd name="connsiteY0" fmla="*/ 0 h 1828800"/>
                <a:gd name="connsiteX1" fmla="*/ 1568666 w 1803400"/>
                <a:gd name="connsiteY1" fmla="*/ 736600 h 1828800"/>
                <a:gd name="connsiteX2" fmla="*/ 997876 w 1803400"/>
                <a:gd name="connsiteY2" fmla="*/ 1174750 h 1828800"/>
                <a:gd name="connsiteX3" fmla="*/ 0 w 1803400"/>
                <a:gd name="connsiteY3" fmla="*/ 1828800 h 1828800"/>
                <a:gd name="connsiteX0" fmla="*/ 1803400 w 1803400"/>
                <a:gd name="connsiteY0" fmla="*/ 0 h 1828800"/>
                <a:gd name="connsiteX1" fmla="*/ 1568666 w 1803400"/>
                <a:gd name="connsiteY1" fmla="*/ 736600 h 1828800"/>
                <a:gd name="connsiteX2" fmla="*/ 997876 w 1803400"/>
                <a:gd name="connsiteY2" fmla="*/ 1174750 h 1828800"/>
                <a:gd name="connsiteX3" fmla="*/ 0 w 1803400"/>
                <a:gd name="connsiteY3" fmla="*/ 1828800 h 1828800"/>
                <a:gd name="connsiteX0" fmla="*/ 1822450 w 1822450"/>
                <a:gd name="connsiteY0" fmla="*/ 0 h 1968500"/>
                <a:gd name="connsiteX1" fmla="*/ 1587716 w 1822450"/>
                <a:gd name="connsiteY1" fmla="*/ 736600 h 1968500"/>
                <a:gd name="connsiteX2" fmla="*/ 1016926 w 1822450"/>
                <a:gd name="connsiteY2" fmla="*/ 1174750 h 1968500"/>
                <a:gd name="connsiteX3" fmla="*/ 0 w 1822450"/>
                <a:gd name="connsiteY3" fmla="*/ 1968500 h 1968500"/>
                <a:gd name="connsiteX0" fmla="*/ 1822450 w 1822450"/>
                <a:gd name="connsiteY0" fmla="*/ 0 h 1968500"/>
                <a:gd name="connsiteX1" fmla="*/ 1587716 w 1822450"/>
                <a:gd name="connsiteY1" fmla="*/ 736600 h 1968500"/>
                <a:gd name="connsiteX2" fmla="*/ 1124876 w 1822450"/>
                <a:gd name="connsiteY2" fmla="*/ 1600200 h 1968500"/>
                <a:gd name="connsiteX3" fmla="*/ 0 w 1822450"/>
                <a:gd name="connsiteY3" fmla="*/ 1968500 h 1968500"/>
                <a:gd name="connsiteX0" fmla="*/ 1822450 w 1822450"/>
                <a:gd name="connsiteY0" fmla="*/ 0 h 1968500"/>
                <a:gd name="connsiteX1" fmla="*/ 1124876 w 1822450"/>
                <a:gd name="connsiteY1" fmla="*/ 1600200 h 1968500"/>
                <a:gd name="connsiteX2" fmla="*/ 0 w 1822450"/>
                <a:gd name="connsiteY2" fmla="*/ 1968500 h 1968500"/>
                <a:gd name="connsiteX0" fmla="*/ 1822450 w 1822450"/>
                <a:gd name="connsiteY0" fmla="*/ 0 h 1968500"/>
                <a:gd name="connsiteX1" fmla="*/ 1289050 w 1822450"/>
                <a:gd name="connsiteY1" fmla="*/ 1485900 h 1968500"/>
                <a:gd name="connsiteX2" fmla="*/ 0 w 1822450"/>
                <a:gd name="connsiteY2" fmla="*/ 1968500 h 1968500"/>
                <a:gd name="connsiteX0" fmla="*/ 1822450 w 1822450"/>
                <a:gd name="connsiteY0" fmla="*/ 0 h 1968500"/>
                <a:gd name="connsiteX1" fmla="*/ 1289050 w 1822450"/>
                <a:gd name="connsiteY1" fmla="*/ 1485900 h 1968500"/>
                <a:gd name="connsiteX2" fmla="*/ 0 w 1822450"/>
                <a:gd name="connsiteY2" fmla="*/ 1968500 h 1968500"/>
                <a:gd name="connsiteX0" fmla="*/ 1644015 w 1644015"/>
                <a:gd name="connsiteY0" fmla="*/ 0 h 1866900"/>
                <a:gd name="connsiteX1" fmla="*/ 1289050 w 1644015"/>
                <a:gd name="connsiteY1" fmla="*/ 1384300 h 1866900"/>
                <a:gd name="connsiteX2" fmla="*/ 0 w 1644015"/>
                <a:gd name="connsiteY2" fmla="*/ 1866900 h 1866900"/>
                <a:gd name="connsiteX0" fmla="*/ 1644015 w 1644015"/>
                <a:gd name="connsiteY0" fmla="*/ 0 h 1866900"/>
                <a:gd name="connsiteX1" fmla="*/ 1289050 w 1644015"/>
                <a:gd name="connsiteY1" fmla="*/ 1384300 h 1866900"/>
                <a:gd name="connsiteX2" fmla="*/ 0 w 1644015"/>
                <a:gd name="connsiteY2" fmla="*/ 1866900 h 1866900"/>
                <a:gd name="connsiteX0" fmla="*/ 1644015 w 1644015"/>
                <a:gd name="connsiteY0" fmla="*/ 0 h 1866900"/>
                <a:gd name="connsiteX1" fmla="*/ 1289050 w 1644015"/>
                <a:gd name="connsiteY1" fmla="*/ 1384300 h 1866900"/>
                <a:gd name="connsiteX2" fmla="*/ 0 w 1644015"/>
                <a:gd name="connsiteY2" fmla="*/ 1866900 h 1866900"/>
                <a:gd name="connsiteX0" fmla="*/ 1644015 w 1644015"/>
                <a:gd name="connsiteY0" fmla="*/ 0 h 1866900"/>
                <a:gd name="connsiteX1" fmla="*/ 1289050 w 1644015"/>
                <a:gd name="connsiteY1" fmla="*/ 1384300 h 1866900"/>
                <a:gd name="connsiteX2" fmla="*/ 0 w 1644015"/>
                <a:gd name="connsiteY2" fmla="*/ 1866900 h 1866900"/>
                <a:gd name="connsiteX0" fmla="*/ 1644015 w 1644015"/>
                <a:gd name="connsiteY0" fmla="*/ 0 h 1866900"/>
                <a:gd name="connsiteX1" fmla="*/ 1289050 w 1644015"/>
                <a:gd name="connsiteY1" fmla="*/ 1384300 h 1866900"/>
                <a:gd name="connsiteX2" fmla="*/ 0 w 1644015"/>
                <a:gd name="connsiteY2" fmla="*/ 1866900 h 1866900"/>
                <a:gd name="connsiteX0" fmla="*/ 1644015 w 1644015"/>
                <a:gd name="connsiteY0" fmla="*/ 0 h 1866900"/>
                <a:gd name="connsiteX1" fmla="*/ 1289050 w 1644015"/>
                <a:gd name="connsiteY1" fmla="*/ 1384300 h 1866900"/>
                <a:gd name="connsiteX2" fmla="*/ 0 w 1644015"/>
                <a:gd name="connsiteY2" fmla="*/ 1866900 h 1866900"/>
                <a:gd name="connsiteX0" fmla="*/ 1644015 w 1644015"/>
                <a:gd name="connsiteY0" fmla="*/ 0 h 1866900"/>
                <a:gd name="connsiteX1" fmla="*/ 1258715 w 1644015"/>
                <a:gd name="connsiteY1" fmla="*/ 1382504 h 1866900"/>
                <a:gd name="connsiteX2" fmla="*/ 0 w 1644015"/>
                <a:gd name="connsiteY2" fmla="*/ 1866900 h 1866900"/>
                <a:gd name="connsiteX0" fmla="*/ 1644015 w 1644015"/>
                <a:gd name="connsiteY0" fmla="*/ 0 h 1866900"/>
                <a:gd name="connsiteX1" fmla="*/ 1258715 w 1644015"/>
                <a:gd name="connsiteY1" fmla="*/ 1382504 h 1866900"/>
                <a:gd name="connsiteX2" fmla="*/ 0 w 1644015"/>
                <a:gd name="connsiteY2" fmla="*/ 1866900 h 1866900"/>
                <a:gd name="connsiteX0" fmla="*/ 1644015 w 1644015"/>
                <a:gd name="connsiteY0" fmla="*/ 0 h 1866900"/>
                <a:gd name="connsiteX1" fmla="*/ 1216805 w 1644015"/>
                <a:gd name="connsiteY1" fmla="*/ 1515854 h 1866900"/>
                <a:gd name="connsiteX2" fmla="*/ 0 w 1644015"/>
                <a:gd name="connsiteY2" fmla="*/ 1866900 h 1866900"/>
                <a:gd name="connsiteX0" fmla="*/ 1628775 w 1628775"/>
                <a:gd name="connsiteY0" fmla="*/ 0 h 2163445"/>
                <a:gd name="connsiteX1" fmla="*/ 1201565 w 1628775"/>
                <a:gd name="connsiteY1" fmla="*/ 1515854 h 2163445"/>
                <a:gd name="connsiteX2" fmla="*/ 0 w 1628775"/>
                <a:gd name="connsiteY2" fmla="*/ 2163445 h 2163445"/>
                <a:gd name="connsiteX0" fmla="*/ 1628775 w 1628775"/>
                <a:gd name="connsiteY0" fmla="*/ 0 h 2163445"/>
                <a:gd name="connsiteX1" fmla="*/ 1201565 w 1628775"/>
                <a:gd name="connsiteY1" fmla="*/ 1515854 h 2163445"/>
                <a:gd name="connsiteX2" fmla="*/ 0 w 1628775"/>
                <a:gd name="connsiteY2" fmla="*/ 2163445 h 2163445"/>
                <a:gd name="connsiteX0" fmla="*/ 1628775 w 1628775"/>
                <a:gd name="connsiteY0" fmla="*/ 0 h 2163445"/>
                <a:gd name="connsiteX1" fmla="*/ 1201565 w 1628775"/>
                <a:gd name="connsiteY1" fmla="*/ 1515854 h 2163445"/>
                <a:gd name="connsiteX2" fmla="*/ 0 w 1628775"/>
                <a:gd name="connsiteY2" fmla="*/ 2163445 h 2163445"/>
                <a:gd name="connsiteX0" fmla="*/ 1645024 w 1645024"/>
                <a:gd name="connsiteY0" fmla="*/ 0 h 2125345"/>
                <a:gd name="connsiteX1" fmla="*/ 1201565 w 1645024"/>
                <a:gd name="connsiteY1" fmla="*/ 1477754 h 2125345"/>
                <a:gd name="connsiteX2" fmla="*/ 0 w 1645024"/>
                <a:gd name="connsiteY2" fmla="*/ 2125345 h 2125345"/>
                <a:gd name="connsiteX0" fmla="*/ 1645024 w 1645024"/>
                <a:gd name="connsiteY0" fmla="*/ 0 h 2125345"/>
                <a:gd name="connsiteX1" fmla="*/ 1215981 w 1645024"/>
                <a:gd name="connsiteY1" fmla="*/ 1511038 h 2125345"/>
                <a:gd name="connsiteX2" fmla="*/ 0 w 1645024"/>
                <a:gd name="connsiteY2" fmla="*/ 2125345 h 2125345"/>
                <a:gd name="connsiteX0" fmla="*/ 1645024 w 1645024"/>
                <a:gd name="connsiteY0" fmla="*/ 0 h 2125345"/>
                <a:gd name="connsiteX1" fmla="*/ 1215981 w 1645024"/>
                <a:gd name="connsiteY1" fmla="*/ 1511038 h 2125345"/>
                <a:gd name="connsiteX2" fmla="*/ 0 w 1645024"/>
                <a:gd name="connsiteY2" fmla="*/ 2125345 h 212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5024" h="2125345">
                  <a:moveTo>
                    <a:pt x="1645024" y="0"/>
                  </a:moveTo>
                  <a:cubicBezTo>
                    <a:pt x="1633046" y="498475"/>
                    <a:pt x="1640157" y="1242623"/>
                    <a:pt x="1215981" y="1511038"/>
                  </a:cubicBezTo>
                  <a:cubicBezTo>
                    <a:pt x="842291" y="1747506"/>
                    <a:pt x="18100" y="1578426"/>
                    <a:pt x="0" y="2125345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cxnSp>
          <p:nvCxnSpPr>
            <p:cNvPr id="4" name="Gerade Verbindung mit Pfeil 3"/>
            <p:cNvCxnSpPr/>
            <p:nvPr/>
          </p:nvCxnSpPr>
          <p:spPr>
            <a:xfrm>
              <a:off x="4323862" y="5599176"/>
              <a:ext cx="0" cy="510524"/>
            </a:xfrm>
            <a:prstGeom prst="straightConnector1">
              <a:avLst/>
            </a:prstGeom>
            <a:ln w="76200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Freihandform 4"/>
            <p:cNvSpPr/>
            <p:nvPr/>
          </p:nvSpPr>
          <p:spPr>
            <a:xfrm flipH="1">
              <a:off x="5328629" y="4097260"/>
              <a:ext cx="2080471" cy="862308"/>
            </a:xfrm>
            <a:custGeom>
              <a:avLst/>
              <a:gdLst>
                <a:gd name="connsiteX0" fmla="*/ 0 w 339008"/>
                <a:gd name="connsiteY0" fmla="*/ 0 h 482803"/>
                <a:gd name="connsiteX1" fmla="*/ 65837 w 339008"/>
                <a:gd name="connsiteY1" fmla="*/ 131673 h 482803"/>
                <a:gd name="connsiteX2" fmla="*/ 299924 w 339008"/>
                <a:gd name="connsiteY2" fmla="*/ 277977 h 482803"/>
                <a:gd name="connsiteX3" fmla="*/ 336500 w 339008"/>
                <a:gd name="connsiteY3" fmla="*/ 482803 h 482803"/>
                <a:gd name="connsiteX0" fmla="*/ 0 w 1380111"/>
                <a:gd name="connsiteY0" fmla="*/ 0 h 486200"/>
                <a:gd name="connsiteX1" fmla="*/ 65837 w 1380111"/>
                <a:gd name="connsiteY1" fmla="*/ 131673 h 486200"/>
                <a:gd name="connsiteX2" fmla="*/ 299924 w 1380111"/>
                <a:gd name="connsiteY2" fmla="*/ 277977 h 486200"/>
                <a:gd name="connsiteX3" fmla="*/ 1380098 w 1380111"/>
                <a:gd name="connsiteY3" fmla="*/ 486200 h 486200"/>
                <a:gd name="connsiteX0" fmla="*/ 0 w 1380098"/>
                <a:gd name="connsiteY0" fmla="*/ 0 h 486200"/>
                <a:gd name="connsiteX1" fmla="*/ 65837 w 1380098"/>
                <a:gd name="connsiteY1" fmla="*/ 131673 h 486200"/>
                <a:gd name="connsiteX2" fmla="*/ 299924 w 1380098"/>
                <a:gd name="connsiteY2" fmla="*/ 277977 h 486200"/>
                <a:gd name="connsiteX3" fmla="*/ 1380098 w 1380098"/>
                <a:gd name="connsiteY3" fmla="*/ 486200 h 486200"/>
                <a:gd name="connsiteX0" fmla="*/ 0 w 1397929"/>
                <a:gd name="connsiteY0" fmla="*/ 0 h 510815"/>
                <a:gd name="connsiteX1" fmla="*/ 65837 w 1397929"/>
                <a:gd name="connsiteY1" fmla="*/ 131673 h 510815"/>
                <a:gd name="connsiteX2" fmla="*/ 299924 w 1397929"/>
                <a:gd name="connsiteY2" fmla="*/ 277977 h 510815"/>
                <a:gd name="connsiteX3" fmla="*/ 1397929 w 1397929"/>
                <a:gd name="connsiteY3" fmla="*/ 510815 h 510815"/>
                <a:gd name="connsiteX0" fmla="*/ 0 w 1397929"/>
                <a:gd name="connsiteY0" fmla="*/ 0 h 510815"/>
                <a:gd name="connsiteX1" fmla="*/ 299924 w 1397929"/>
                <a:gd name="connsiteY1" fmla="*/ 277977 h 510815"/>
                <a:gd name="connsiteX2" fmla="*/ 1397929 w 1397929"/>
                <a:gd name="connsiteY2" fmla="*/ 510815 h 510815"/>
                <a:gd name="connsiteX0" fmla="*/ 0 w 1397929"/>
                <a:gd name="connsiteY0" fmla="*/ 0 h 510815"/>
                <a:gd name="connsiteX1" fmla="*/ 658803 w 1397929"/>
                <a:gd name="connsiteY1" fmla="*/ 328198 h 510815"/>
                <a:gd name="connsiteX2" fmla="*/ 1397929 w 1397929"/>
                <a:gd name="connsiteY2" fmla="*/ 510815 h 510815"/>
                <a:gd name="connsiteX0" fmla="*/ 0 w 1397929"/>
                <a:gd name="connsiteY0" fmla="*/ 0 h 510815"/>
                <a:gd name="connsiteX1" fmla="*/ 658803 w 1397929"/>
                <a:gd name="connsiteY1" fmla="*/ 328198 h 510815"/>
                <a:gd name="connsiteX2" fmla="*/ 1397929 w 1397929"/>
                <a:gd name="connsiteY2" fmla="*/ 510815 h 510815"/>
                <a:gd name="connsiteX0" fmla="*/ 0 w 1397929"/>
                <a:gd name="connsiteY0" fmla="*/ 0 h 510815"/>
                <a:gd name="connsiteX1" fmla="*/ 658803 w 1397929"/>
                <a:gd name="connsiteY1" fmla="*/ 328198 h 510815"/>
                <a:gd name="connsiteX2" fmla="*/ 1397929 w 1397929"/>
                <a:gd name="connsiteY2" fmla="*/ 510815 h 510815"/>
                <a:gd name="connsiteX0" fmla="*/ 0 w 1447947"/>
                <a:gd name="connsiteY0" fmla="*/ 0 h 620755"/>
                <a:gd name="connsiteX1" fmla="*/ 658803 w 1447947"/>
                <a:gd name="connsiteY1" fmla="*/ 328198 h 620755"/>
                <a:gd name="connsiteX2" fmla="*/ 1447947 w 1447947"/>
                <a:gd name="connsiteY2" fmla="*/ 620755 h 620755"/>
                <a:gd name="connsiteX0" fmla="*/ 0 w 1447947"/>
                <a:gd name="connsiteY0" fmla="*/ 0 h 620755"/>
                <a:gd name="connsiteX1" fmla="*/ 658803 w 1447947"/>
                <a:gd name="connsiteY1" fmla="*/ 328198 h 620755"/>
                <a:gd name="connsiteX2" fmla="*/ 1447947 w 1447947"/>
                <a:gd name="connsiteY2" fmla="*/ 620755 h 620755"/>
                <a:gd name="connsiteX0" fmla="*/ 0 w 1447947"/>
                <a:gd name="connsiteY0" fmla="*/ 0 h 620755"/>
                <a:gd name="connsiteX1" fmla="*/ 658803 w 1447947"/>
                <a:gd name="connsiteY1" fmla="*/ 328198 h 620755"/>
                <a:gd name="connsiteX2" fmla="*/ 1447947 w 1447947"/>
                <a:gd name="connsiteY2" fmla="*/ 620755 h 620755"/>
                <a:gd name="connsiteX0" fmla="*/ 0 w 1451469"/>
                <a:gd name="connsiteY0" fmla="*/ 0 h 648558"/>
                <a:gd name="connsiteX1" fmla="*/ 658803 w 1451469"/>
                <a:gd name="connsiteY1" fmla="*/ 328198 h 648558"/>
                <a:gd name="connsiteX2" fmla="*/ 1451469 w 1451469"/>
                <a:gd name="connsiteY2" fmla="*/ 648558 h 648558"/>
                <a:gd name="connsiteX0" fmla="*/ 0 w 1451469"/>
                <a:gd name="connsiteY0" fmla="*/ 0 h 648558"/>
                <a:gd name="connsiteX1" fmla="*/ 709640 w 1451469"/>
                <a:gd name="connsiteY1" fmla="*/ 308373 h 648558"/>
                <a:gd name="connsiteX2" fmla="*/ 1451469 w 1451469"/>
                <a:gd name="connsiteY2" fmla="*/ 648558 h 648558"/>
                <a:gd name="connsiteX0" fmla="*/ 0 w 1451469"/>
                <a:gd name="connsiteY0" fmla="*/ 0 h 628733"/>
                <a:gd name="connsiteX1" fmla="*/ 709640 w 1451469"/>
                <a:gd name="connsiteY1" fmla="*/ 288548 h 628733"/>
                <a:gd name="connsiteX2" fmla="*/ 1451469 w 1451469"/>
                <a:gd name="connsiteY2" fmla="*/ 628733 h 628733"/>
                <a:gd name="connsiteX0" fmla="*/ 0 w 1451469"/>
                <a:gd name="connsiteY0" fmla="*/ 0 h 628733"/>
                <a:gd name="connsiteX1" fmla="*/ 709640 w 1451469"/>
                <a:gd name="connsiteY1" fmla="*/ 288548 h 628733"/>
                <a:gd name="connsiteX2" fmla="*/ 1451469 w 1451469"/>
                <a:gd name="connsiteY2" fmla="*/ 628733 h 628733"/>
                <a:gd name="connsiteX0" fmla="*/ 0 w 1472684"/>
                <a:gd name="connsiteY0" fmla="*/ 0 h 625429"/>
                <a:gd name="connsiteX1" fmla="*/ 730855 w 1472684"/>
                <a:gd name="connsiteY1" fmla="*/ 285244 h 625429"/>
                <a:gd name="connsiteX2" fmla="*/ 1472684 w 1472684"/>
                <a:gd name="connsiteY2" fmla="*/ 625429 h 625429"/>
                <a:gd name="connsiteX0" fmla="*/ 0 w 1472684"/>
                <a:gd name="connsiteY0" fmla="*/ 0 h 625429"/>
                <a:gd name="connsiteX1" fmla="*/ 730855 w 1472684"/>
                <a:gd name="connsiteY1" fmla="*/ 285244 h 625429"/>
                <a:gd name="connsiteX2" fmla="*/ 1472684 w 1472684"/>
                <a:gd name="connsiteY2" fmla="*/ 625429 h 625429"/>
                <a:gd name="connsiteX0" fmla="*/ 0 w 1472684"/>
                <a:gd name="connsiteY0" fmla="*/ 0 h 625429"/>
                <a:gd name="connsiteX1" fmla="*/ 730855 w 1472684"/>
                <a:gd name="connsiteY1" fmla="*/ 285244 h 625429"/>
                <a:gd name="connsiteX2" fmla="*/ 1472684 w 1472684"/>
                <a:gd name="connsiteY2" fmla="*/ 625429 h 625429"/>
                <a:gd name="connsiteX0" fmla="*/ 0 w 1444499"/>
                <a:gd name="connsiteY0" fmla="*/ 0 h 561688"/>
                <a:gd name="connsiteX1" fmla="*/ 730855 w 1444499"/>
                <a:gd name="connsiteY1" fmla="*/ 285244 h 561688"/>
                <a:gd name="connsiteX2" fmla="*/ 1444499 w 1444499"/>
                <a:gd name="connsiteY2" fmla="*/ 561688 h 561688"/>
                <a:gd name="connsiteX0" fmla="*/ 0 w 1444499"/>
                <a:gd name="connsiteY0" fmla="*/ 0 h 561688"/>
                <a:gd name="connsiteX1" fmla="*/ 730855 w 1444499"/>
                <a:gd name="connsiteY1" fmla="*/ 285244 h 561688"/>
                <a:gd name="connsiteX2" fmla="*/ 1444499 w 1444499"/>
                <a:gd name="connsiteY2" fmla="*/ 561688 h 561688"/>
                <a:gd name="connsiteX0" fmla="*/ 0 w 1444499"/>
                <a:gd name="connsiteY0" fmla="*/ 0 h 561688"/>
                <a:gd name="connsiteX1" fmla="*/ 730855 w 1444499"/>
                <a:gd name="connsiteY1" fmla="*/ 285244 h 561688"/>
                <a:gd name="connsiteX2" fmla="*/ 1444499 w 1444499"/>
                <a:gd name="connsiteY2" fmla="*/ 561688 h 561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4499" h="561688">
                  <a:moveTo>
                    <a:pt x="0" y="0"/>
                  </a:moveTo>
                  <a:cubicBezTo>
                    <a:pt x="161145" y="81037"/>
                    <a:pt x="454871" y="211462"/>
                    <a:pt x="730855" y="285244"/>
                  </a:cubicBezTo>
                  <a:cubicBezTo>
                    <a:pt x="1006839" y="359026"/>
                    <a:pt x="1305310" y="387783"/>
                    <a:pt x="1444499" y="561688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5328629" y="4132729"/>
              <a:ext cx="2086286" cy="1979297"/>
            </a:xfrm>
            <a:custGeom>
              <a:avLst/>
              <a:gdLst>
                <a:gd name="connsiteX0" fmla="*/ 2076450 w 2076450"/>
                <a:gd name="connsiteY0" fmla="*/ 0 h 1578897"/>
                <a:gd name="connsiteX1" fmla="*/ 1212850 w 2076450"/>
                <a:gd name="connsiteY1" fmla="*/ 1555750 h 1578897"/>
                <a:gd name="connsiteX2" fmla="*/ 0 w 2076450"/>
                <a:gd name="connsiteY2" fmla="*/ 787400 h 1578897"/>
                <a:gd name="connsiteX0" fmla="*/ 2377440 w 2377440"/>
                <a:gd name="connsiteY0" fmla="*/ 0 h 1425250"/>
                <a:gd name="connsiteX1" fmla="*/ 1212850 w 2377440"/>
                <a:gd name="connsiteY1" fmla="*/ 1402103 h 1425250"/>
                <a:gd name="connsiteX2" fmla="*/ 0 w 2377440"/>
                <a:gd name="connsiteY2" fmla="*/ 633753 h 1425250"/>
                <a:gd name="connsiteX0" fmla="*/ 2364740 w 2364740"/>
                <a:gd name="connsiteY0" fmla="*/ 0 h 1438348"/>
                <a:gd name="connsiteX1" fmla="*/ 1200150 w 2364740"/>
                <a:gd name="connsiteY1" fmla="*/ 1402103 h 1438348"/>
                <a:gd name="connsiteX2" fmla="*/ 0 w 2364740"/>
                <a:gd name="connsiteY2" fmla="*/ 849135 h 1438348"/>
                <a:gd name="connsiteX0" fmla="*/ 2364740 w 2364740"/>
                <a:gd name="connsiteY0" fmla="*/ 0 h 1418703"/>
                <a:gd name="connsiteX1" fmla="*/ 1200150 w 2364740"/>
                <a:gd name="connsiteY1" fmla="*/ 1402103 h 1418703"/>
                <a:gd name="connsiteX2" fmla="*/ 0 w 2364740"/>
                <a:gd name="connsiteY2" fmla="*/ 849135 h 1418703"/>
                <a:gd name="connsiteX0" fmla="*/ 2364740 w 2364740"/>
                <a:gd name="connsiteY0" fmla="*/ 0 h 1402103"/>
                <a:gd name="connsiteX1" fmla="*/ 1200150 w 2364740"/>
                <a:gd name="connsiteY1" fmla="*/ 1402103 h 1402103"/>
                <a:gd name="connsiteX2" fmla="*/ 0 w 2364740"/>
                <a:gd name="connsiteY2" fmla="*/ 849135 h 1402103"/>
                <a:gd name="connsiteX0" fmla="*/ 2364740 w 2364740"/>
                <a:gd name="connsiteY0" fmla="*/ 0 h 1437311"/>
                <a:gd name="connsiteX1" fmla="*/ 1117600 w 2364740"/>
                <a:gd name="connsiteY1" fmla="*/ 1437311 h 1437311"/>
                <a:gd name="connsiteX2" fmla="*/ 0 w 2364740"/>
                <a:gd name="connsiteY2" fmla="*/ 849135 h 1437311"/>
                <a:gd name="connsiteX0" fmla="*/ 2364740 w 2364740"/>
                <a:gd name="connsiteY0" fmla="*/ 0 h 1437311"/>
                <a:gd name="connsiteX1" fmla="*/ 1117600 w 2364740"/>
                <a:gd name="connsiteY1" fmla="*/ 1437311 h 1437311"/>
                <a:gd name="connsiteX2" fmla="*/ 0 w 2364740"/>
                <a:gd name="connsiteY2" fmla="*/ 849135 h 1437311"/>
                <a:gd name="connsiteX0" fmla="*/ 2364740 w 2364740"/>
                <a:gd name="connsiteY0" fmla="*/ 0 h 1437311"/>
                <a:gd name="connsiteX1" fmla="*/ 907577 w 2364740"/>
                <a:gd name="connsiteY1" fmla="*/ 1437311 h 1437311"/>
                <a:gd name="connsiteX2" fmla="*/ 0 w 2364740"/>
                <a:gd name="connsiteY2" fmla="*/ 849135 h 1437311"/>
                <a:gd name="connsiteX0" fmla="*/ 2250450 w 2250450"/>
                <a:gd name="connsiteY0" fmla="*/ 0 h 1437311"/>
                <a:gd name="connsiteX1" fmla="*/ 907577 w 2250450"/>
                <a:gd name="connsiteY1" fmla="*/ 1437311 h 1437311"/>
                <a:gd name="connsiteX2" fmla="*/ 0 w 2250450"/>
                <a:gd name="connsiteY2" fmla="*/ 849135 h 1437311"/>
                <a:gd name="connsiteX0" fmla="*/ 2250450 w 2250450"/>
                <a:gd name="connsiteY0" fmla="*/ 0 h 1437311"/>
                <a:gd name="connsiteX1" fmla="*/ 907577 w 2250450"/>
                <a:gd name="connsiteY1" fmla="*/ 1437311 h 1437311"/>
                <a:gd name="connsiteX2" fmla="*/ 0 w 2250450"/>
                <a:gd name="connsiteY2" fmla="*/ 849135 h 1437311"/>
                <a:gd name="connsiteX0" fmla="*/ 2250450 w 2250450"/>
                <a:gd name="connsiteY0" fmla="*/ 0 h 1437311"/>
                <a:gd name="connsiteX1" fmla="*/ 730155 w 2250450"/>
                <a:gd name="connsiteY1" fmla="*/ 1437311 h 1437311"/>
                <a:gd name="connsiteX2" fmla="*/ 0 w 2250450"/>
                <a:gd name="connsiteY2" fmla="*/ 849135 h 1437311"/>
                <a:gd name="connsiteX0" fmla="*/ 2250450 w 2250450"/>
                <a:gd name="connsiteY0" fmla="*/ 0 h 1437311"/>
                <a:gd name="connsiteX1" fmla="*/ 730155 w 2250450"/>
                <a:gd name="connsiteY1" fmla="*/ 1437311 h 1437311"/>
                <a:gd name="connsiteX2" fmla="*/ 0 w 2250450"/>
                <a:gd name="connsiteY2" fmla="*/ 849135 h 1437311"/>
                <a:gd name="connsiteX0" fmla="*/ 2250450 w 2250450"/>
                <a:gd name="connsiteY0" fmla="*/ 0 h 1437354"/>
                <a:gd name="connsiteX1" fmla="*/ 730155 w 2250450"/>
                <a:gd name="connsiteY1" fmla="*/ 1437311 h 1437354"/>
                <a:gd name="connsiteX2" fmla="*/ 0 w 2250450"/>
                <a:gd name="connsiteY2" fmla="*/ 849135 h 1437354"/>
                <a:gd name="connsiteX0" fmla="*/ 2250450 w 2250450"/>
                <a:gd name="connsiteY0" fmla="*/ 0 h 1435955"/>
                <a:gd name="connsiteX1" fmla="*/ 901403 w 2250450"/>
                <a:gd name="connsiteY1" fmla="*/ 1435912 h 1435955"/>
                <a:gd name="connsiteX2" fmla="*/ 0 w 2250450"/>
                <a:gd name="connsiteY2" fmla="*/ 849135 h 1435955"/>
                <a:gd name="connsiteX0" fmla="*/ 2250450 w 2250450"/>
                <a:gd name="connsiteY0" fmla="*/ 0 h 1435955"/>
                <a:gd name="connsiteX1" fmla="*/ 1634919 w 2250450"/>
                <a:gd name="connsiteY1" fmla="*/ 718505 h 1435955"/>
                <a:gd name="connsiteX2" fmla="*/ 901403 w 2250450"/>
                <a:gd name="connsiteY2" fmla="*/ 1435912 h 1435955"/>
                <a:gd name="connsiteX3" fmla="*/ 0 w 2250450"/>
                <a:gd name="connsiteY3" fmla="*/ 849135 h 1435955"/>
                <a:gd name="connsiteX0" fmla="*/ 2250450 w 2250450"/>
                <a:gd name="connsiteY0" fmla="*/ 0 h 1435955"/>
                <a:gd name="connsiteX1" fmla="*/ 1634919 w 2250450"/>
                <a:gd name="connsiteY1" fmla="*/ 718505 h 1435955"/>
                <a:gd name="connsiteX2" fmla="*/ 901403 w 2250450"/>
                <a:gd name="connsiteY2" fmla="*/ 1435912 h 1435955"/>
                <a:gd name="connsiteX3" fmla="*/ 0 w 2250450"/>
                <a:gd name="connsiteY3" fmla="*/ 849135 h 1435955"/>
                <a:gd name="connsiteX0" fmla="*/ 2250450 w 2250450"/>
                <a:gd name="connsiteY0" fmla="*/ 0 h 1435955"/>
                <a:gd name="connsiteX1" fmla="*/ 1634919 w 2250450"/>
                <a:gd name="connsiteY1" fmla="*/ 718505 h 1435955"/>
                <a:gd name="connsiteX2" fmla="*/ 901403 w 2250450"/>
                <a:gd name="connsiteY2" fmla="*/ 1435912 h 1435955"/>
                <a:gd name="connsiteX3" fmla="*/ 0 w 2250450"/>
                <a:gd name="connsiteY3" fmla="*/ 849135 h 1435955"/>
                <a:gd name="connsiteX0" fmla="*/ 2250450 w 2250450"/>
                <a:gd name="connsiteY0" fmla="*/ 0 h 1440579"/>
                <a:gd name="connsiteX1" fmla="*/ 1634919 w 2250450"/>
                <a:gd name="connsiteY1" fmla="*/ 718505 h 1440579"/>
                <a:gd name="connsiteX2" fmla="*/ 1055576 w 2250450"/>
                <a:gd name="connsiteY2" fmla="*/ 1440537 h 1440579"/>
                <a:gd name="connsiteX3" fmla="*/ 0 w 2250450"/>
                <a:gd name="connsiteY3" fmla="*/ 849135 h 1440579"/>
                <a:gd name="connsiteX0" fmla="*/ 2250450 w 2250450"/>
                <a:gd name="connsiteY0" fmla="*/ 0 h 1440579"/>
                <a:gd name="connsiteX1" fmla="*/ 1634919 w 2250450"/>
                <a:gd name="connsiteY1" fmla="*/ 718505 h 1440579"/>
                <a:gd name="connsiteX2" fmla="*/ 1055576 w 2250450"/>
                <a:gd name="connsiteY2" fmla="*/ 1440537 h 1440579"/>
                <a:gd name="connsiteX3" fmla="*/ 0 w 2250450"/>
                <a:gd name="connsiteY3" fmla="*/ 849135 h 1440579"/>
                <a:gd name="connsiteX0" fmla="*/ 2250450 w 2250450"/>
                <a:gd name="connsiteY0" fmla="*/ 0 h 1440579"/>
                <a:gd name="connsiteX1" fmla="*/ 1634919 w 2250450"/>
                <a:gd name="connsiteY1" fmla="*/ 718505 h 1440579"/>
                <a:gd name="connsiteX2" fmla="*/ 1055576 w 2250450"/>
                <a:gd name="connsiteY2" fmla="*/ 1440537 h 1440579"/>
                <a:gd name="connsiteX3" fmla="*/ 0 w 2250450"/>
                <a:gd name="connsiteY3" fmla="*/ 849135 h 1440579"/>
                <a:gd name="connsiteX0" fmla="*/ 2250450 w 2250450"/>
                <a:gd name="connsiteY0" fmla="*/ 0 h 1440579"/>
                <a:gd name="connsiteX1" fmla="*/ 1634919 w 2250450"/>
                <a:gd name="connsiteY1" fmla="*/ 718505 h 1440579"/>
                <a:gd name="connsiteX2" fmla="*/ 1055576 w 2250450"/>
                <a:gd name="connsiteY2" fmla="*/ 1440537 h 1440579"/>
                <a:gd name="connsiteX3" fmla="*/ 0 w 2250450"/>
                <a:gd name="connsiteY3" fmla="*/ 849135 h 1440579"/>
                <a:gd name="connsiteX0" fmla="*/ 2314585 w 2314585"/>
                <a:gd name="connsiteY0" fmla="*/ 0 h 1457889"/>
                <a:gd name="connsiteX1" fmla="*/ 1634919 w 2314585"/>
                <a:gd name="connsiteY1" fmla="*/ 735815 h 1457889"/>
                <a:gd name="connsiteX2" fmla="*/ 1055576 w 2314585"/>
                <a:gd name="connsiteY2" fmla="*/ 1457847 h 1457889"/>
                <a:gd name="connsiteX3" fmla="*/ 0 w 2314585"/>
                <a:gd name="connsiteY3" fmla="*/ 866445 h 1457889"/>
                <a:gd name="connsiteX0" fmla="*/ 2314585 w 2314585"/>
                <a:gd name="connsiteY0" fmla="*/ 0 h 1457889"/>
                <a:gd name="connsiteX1" fmla="*/ 1634919 w 2314585"/>
                <a:gd name="connsiteY1" fmla="*/ 735815 h 1457889"/>
                <a:gd name="connsiteX2" fmla="*/ 1055576 w 2314585"/>
                <a:gd name="connsiteY2" fmla="*/ 1457847 h 1457889"/>
                <a:gd name="connsiteX3" fmla="*/ 0 w 2314585"/>
                <a:gd name="connsiteY3" fmla="*/ 866445 h 1457889"/>
                <a:gd name="connsiteX0" fmla="*/ 2314585 w 2314585"/>
                <a:gd name="connsiteY0" fmla="*/ 0 h 1457889"/>
                <a:gd name="connsiteX1" fmla="*/ 1634919 w 2314585"/>
                <a:gd name="connsiteY1" fmla="*/ 735815 h 1457889"/>
                <a:gd name="connsiteX2" fmla="*/ 1055576 w 2314585"/>
                <a:gd name="connsiteY2" fmla="*/ 1457847 h 1457889"/>
                <a:gd name="connsiteX3" fmla="*/ 0 w 2314585"/>
                <a:gd name="connsiteY3" fmla="*/ 866445 h 1457889"/>
                <a:gd name="connsiteX0" fmla="*/ 2278390 w 2278390"/>
                <a:gd name="connsiteY0" fmla="*/ 0 h 1457889"/>
                <a:gd name="connsiteX1" fmla="*/ 1634919 w 2278390"/>
                <a:gd name="connsiteY1" fmla="*/ 735815 h 1457889"/>
                <a:gd name="connsiteX2" fmla="*/ 1055576 w 2278390"/>
                <a:gd name="connsiteY2" fmla="*/ 1457847 h 1457889"/>
                <a:gd name="connsiteX3" fmla="*/ 0 w 2278390"/>
                <a:gd name="connsiteY3" fmla="*/ 866445 h 1457889"/>
                <a:gd name="connsiteX0" fmla="*/ 2278390 w 2278390"/>
                <a:gd name="connsiteY0" fmla="*/ 0 h 1457889"/>
                <a:gd name="connsiteX1" fmla="*/ 1634919 w 2278390"/>
                <a:gd name="connsiteY1" fmla="*/ 735815 h 1457889"/>
                <a:gd name="connsiteX2" fmla="*/ 1055576 w 2278390"/>
                <a:gd name="connsiteY2" fmla="*/ 1457847 h 1457889"/>
                <a:gd name="connsiteX3" fmla="*/ 0 w 2278390"/>
                <a:gd name="connsiteY3" fmla="*/ 866445 h 1457889"/>
                <a:gd name="connsiteX0" fmla="*/ 2278390 w 2278390"/>
                <a:gd name="connsiteY0" fmla="*/ 0 h 1457889"/>
                <a:gd name="connsiteX1" fmla="*/ 1862135 w 2278390"/>
                <a:gd name="connsiteY1" fmla="*/ 990044 h 1457889"/>
                <a:gd name="connsiteX2" fmla="*/ 1055576 w 2278390"/>
                <a:gd name="connsiteY2" fmla="*/ 1457847 h 1457889"/>
                <a:gd name="connsiteX3" fmla="*/ 0 w 2278390"/>
                <a:gd name="connsiteY3" fmla="*/ 866445 h 1457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8390" h="1457889">
                  <a:moveTo>
                    <a:pt x="2278390" y="0"/>
                  </a:moveTo>
                  <a:cubicBezTo>
                    <a:pt x="1997753" y="260733"/>
                    <a:pt x="2054507" y="721104"/>
                    <a:pt x="1862135" y="990044"/>
                  </a:cubicBezTo>
                  <a:cubicBezTo>
                    <a:pt x="1677634" y="1247981"/>
                    <a:pt x="1359885" y="1458624"/>
                    <a:pt x="1055576" y="1457847"/>
                  </a:cubicBezTo>
                  <a:cubicBezTo>
                    <a:pt x="696234" y="1463742"/>
                    <a:pt x="477837" y="860538"/>
                    <a:pt x="0" y="866445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4384334" y="4061791"/>
              <a:ext cx="3029418" cy="854749"/>
            </a:xfrm>
            <a:custGeom>
              <a:avLst/>
              <a:gdLst>
                <a:gd name="connsiteX0" fmla="*/ 1835150 w 1835150"/>
                <a:gd name="connsiteY0" fmla="*/ 0 h 457200"/>
                <a:gd name="connsiteX1" fmla="*/ 1200150 w 1835150"/>
                <a:gd name="connsiteY1" fmla="*/ 304800 h 457200"/>
                <a:gd name="connsiteX2" fmla="*/ 431800 w 1835150"/>
                <a:gd name="connsiteY2" fmla="*/ 361950 h 457200"/>
                <a:gd name="connsiteX3" fmla="*/ 0 w 1835150"/>
                <a:gd name="connsiteY3" fmla="*/ 457200 h 457200"/>
                <a:gd name="connsiteX0" fmla="*/ 2172005 w 2172005"/>
                <a:gd name="connsiteY0" fmla="*/ 0 h 343510"/>
                <a:gd name="connsiteX1" fmla="*/ 1200150 w 2172005"/>
                <a:gd name="connsiteY1" fmla="*/ 191110 h 343510"/>
                <a:gd name="connsiteX2" fmla="*/ 431800 w 2172005"/>
                <a:gd name="connsiteY2" fmla="*/ 248260 h 343510"/>
                <a:gd name="connsiteX3" fmla="*/ 0 w 2172005"/>
                <a:gd name="connsiteY3" fmla="*/ 343510 h 343510"/>
                <a:gd name="connsiteX0" fmla="*/ 3122871 w 3122871"/>
                <a:gd name="connsiteY0" fmla="*/ 0 h 288709"/>
                <a:gd name="connsiteX1" fmla="*/ 2151016 w 3122871"/>
                <a:gd name="connsiteY1" fmla="*/ 191110 h 288709"/>
                <a:gd name="connsiteX2" fmla="*/ 1382666 w 3122871"/>
                <a:gd name="connsiteY2" fmla="*/ 248260 h 288709"/>
                <a:gd name="connsiteX3" fmla="*/ 0 w 3122871"/>
                <a:gd name="connsiteY3" fmla="*/ 288709 h 288709"/>
                <a:gd name="connsiteX0" fmla="*/ 3122871 w 3122871"/>
                <a:gd name="connsiteY0" fmla="*/ 0 h 288709"/>
                <a:gd name="connsiteX1" fmla="*/ 2151016 w 3122871"/>
                <a:gd name="connsiteY1" fmla="*/ 191110 h 288709"/>
                <a:gd name="connsiteX2" fmla="*/ 0 w 3122871"/>
                <a:gd name="connsiteY2" fmla="*/ 288709 h 288709"/>
                <a:gd name="connsiteX0" fmla="*/ 3122871 w 3122871"/>
                <a:gd name="connsiteY0" fmla="*/ 0 h 288709"/>
                <a:gd name="connsiteX1" fmla="*/ 2151016 w 3122871"/>
                <a:gd name="connsiteY1" fmla="*/ 191110 h 288709"/>
                <a:gd name="connsiteX2" fmla="*/ 0 w 3122871"/>
                <a:gd name="connsiteY2" fmla="*/ 288709 h 288709"/>
                <a:gd name="connsiteX0" fmla="*/ 3122871 w 3122871"/>
                <a:gd name="connsiteY0" fmla="*/ 0 h 235462"/>
                <a:gd name="connsiteX1" fmla="*/ 2151016 w 3122871"/>
                <a:gd name="connsiteY1" fmla="*/ 137863 h 235462"/>
                <a:gd name="connsiteX2" fmla="*/ 0 w 3122871"/>
                <a:gd name="connsiteY2" fmla="*/ 235462 h 235462"/>
                <a:gd name="connsiteX0" fmla="*/ 3122871 w 3122871"/>
                <a:gd name="connsiteY0" fmla="*/ 0 h 235462"/>
                <a:gd name="connsiteX1" fmla="*/ 2151016 w 3122871"/>
                <a:gd name="connsiteY1" fmla="*/ 137863 h 235462"/>
                <a:gd name="connsiteX2" fmla="*/ 0 w 3122871"/>
                <a:gd name="connsiteY2" fmla="*/ 235462 h 235462"/>
                <a:gd name="connsiteX0" fmla="*/ 3122871 w 3122871"/>
                <a:gd name="connsiteY0" fmla="*/ 0 h 235462"/>
                <a:gd name="connsiteX1" fmla="*/ 2151016 w 3122871"/>
                <a:gd name="connsiteY1" fmla="*/ 137863 h 235462"/>
                <a:gd name="connsiteX2" fmla="*/ 0 w 3122871"/>
                <a:gd name="connsiteY2" fmla="*/ 235462 h 235462"/>
                <a:gd name="connsiteX0" fmla="*/ 3122871 w 3122871"/>
                <a:gd name="connsiteY0" fmla="*/ 0 h 235462"/>
                <a:gd name="connsiteX1" fmla="*/ 1931975 w 3122871"/>
                <a:gd name="connsiteY1" fmla="*/ 124347 h 235462"/>
                <a:gd name="connsiteX2" fmla="*/ 0 w 3122871"/>
                <a:gd name="connsiteY2" fmla="*/ 235462 h 235462"/>
                <a:gd name="connsiteX0" fmla="*/ 3180321 w 3180321"/>
                <a:gd name="connsiteY0" fmla="*/ 0 h 198062"/>
                <a:gd name="connsiteX1" fmla="*/ 1931975 w 3180321"/>
                <a:gd name="connsiteY1" fmla="*/ 86947 h 198062"/>
                <a:gd name="connsiteX2" fmla="*/ 0 w 3180321"/>
                <a:gd name="connsiteY2" fmla="*/ 198062 h 198062"/>
                <a:gd name="connsiteX0" fmla="*/ 3180321 w 3180321"/>
                <a:gd name="connsiteY0" fmla="*/ 0 h 210127"/>
                <a:gd name="connsiteX1" fmla="*/ 1931975 w 3180321"/>
                <a:gd name="connsiteY1" fmla="*/ 99012 h 210127"/>
                <a:gd name="connsiteX2" fmla="*/ 0 w 3180321"/>
                <a:gd name="connsiteY2" fmla="*/ 210127 h 210127"/>
                <a:gd name="connsiteX0" fmla="*/ 3180321 w 3180321"/>
                <a:gd name="connsiteY0" fmla="*/ 0 h 279901"/>
                <a:gd name="connsiteX1" fmla="*/ 1931975 w 3180321"/>
                <a:gd name="connsiteY1" fmla="*/ 99012 h 279901"/>
                <a:gd name="connsiteX2" fmla="*/ 0 w 3180321"/>
                <a:gd name="connsiteY2" fmla="*/ 279901 h 279901"/>
                <a:gd name="connsiteX0" fmla="*/ 3180321 w 3180321"/>
                <a:gd name="connsiteY0" fmla="*/ 0 h 279901"/>
                <a:gd name="connsiteX1" fmla="*/ 1931975 w 3180321"/>
                <a:gd name="connsiteY1" fmla="*/ 99012 h 279901"/>
                <a:gd name="connsiteX2" fmla="*/ 0 w 3180321"/>
                <a:gd name="connsiteY2" fmla="*/ 279901 h 279901"/>
                <a:gd name="connsiteX0" fmla="*/ 3180321 w 3180321"/>
                <a:gd name="connsiteY0" fmla="*/ 0 h 292569"/>
                <a:gd name="connsiteX1" fmla="*/ 1931975 w 3180321"/>
                <a:gd name="connsiteY1" fmla="*/ 99012 h 292569"/>
                <a:gd name="connsiteX2" fmla="*/ 0 w 3180321"/>
                <a:gd name="connsiteY2" fmla="*/ 292569 h 292569"/>
                <a:gd name="connsiteX0" fmla="*/ 3180321 w 3180321"/>
                <a:gd name="connsiteY0" fmla="*/ 0 h 292569"/>
                <a:gd name="connsiteX1" fmla="*/ 1307885 w 3180321"/>
                <a:gd name="connsiteY1" fmla="*/ 144858 h 292569"/>
                <a:gd name="connsiteX2" fmla="*/ 0 w 3180321"/>
                <a:gd name="connsiteY2" fmla="*/ 292569 h 292569"/>
                <a:gd name="connsiteX0" fmla="*/ 3180321 w 3180321"/>
                <a:gd name="connsiteY0" fmla="*/ 0 h 292569"/>
                <a:gd name="connsiteX1" fmla="*/ 1307885 w 3180321"/>
                <a:gd name="connsiteY1" fmla="*/ 144858 h 292569"/>
                <a:gd name="connsiteX2" fmla="*/ 0 w 3180321"/>
                <a:gd name="connsiteY2" fmla="*/ 292569 h 292569"/>
                <a:gd name="connsiteX0" fmla="*/ 3180321 w 3180321"/>
                <a:gd name="connsiteY0" fmla="*/ 0 h 281711"/>
                <a:gd name="connsiteX1" fmla="*/ 1307885 w 3180321"/>
                <a:gd name="connsiteY1" fmla="*/ 134000 h 281711"/>
                <a:gd name="connsiteX2" fmla="*/ 0 w 3180321"/>
                <a:gd name="connsiteY2" fmla="*/ 281711 h 281711"/>
                <a:gd name="connsiteX0" fmla="*/ 3180321 w 3180321"/>
                <a:gd name="connsiteY0" fmla="*/ 0 h 281711"/>
                <a:gd name="connsiteX1" fmla="*/ 1307885 w 3180321"/>
                <a:gd name="connsiteY1" fmla="*/ 134000 h 281711"/>
                <a:gd name="connsiteX2" fmla="*/ 0 w 3180321"/>
                <a:gd name="connsiteY2" fmla="*/ 281711 h 281711"/>
                <a:gd name="connsiteX0" fmla="*/ 3180321 w 3180321"/>
                <a:gd name="connsiteY0" fmla="*/ 0 h 281711"/>
                <a:gd name="connsiteX1" fmla="*/ 1307885 w 3180321"/>
                <a:gd name="connsiteY1" fmla="*/ 134000 h 281711"/>
                <a:gd name="connsiteX2" fmla="*/ 0 w 3180321"/>
                <a:gd name="connsiteY2" fmla="*/ 281711 h 281711"/>
                <a:gd name="connsiteX0" fmla="*/ 3180321 w 3180321"/>
                <a:gd name="connsiteY0" fmla="*/ 0 h 281711"/>
                <a:gd name="connsiteX1" fmla="*/ 1286115 w 3180321"/>
                <a:gd name="connsiteY1" fmla="*/ 171319 h 281711"/>
                <a:gd name="connsiteX2" fmla="*/ 0 w 3180321"/>
                <a:gd name="connsiteY2" fmla="*/ 281711 h 281711"/>
                <a:gd name="connsiteX0" fmla="*/ 3126939 w 3126939"/>
                <a:gd name="connsiteY0" fmla="*/ 0 h 295750"/>
                <a:gd name="connsiteX1" fmla="*/ 1286115 w 3126939"/>
                <a:gd name="connsiteY1" fmla="*/ 185358 h 295750"/>
                <a:gd name="connsiteX2" fmla="*/ 0 w 3126939"/>
                <a:gd name="connsiteY2" fmla="*/ 295750 h 29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6939" h="295750">
                  <a:moveTo>
                    <a:pt x="3126939" y="0"/>
                  </a:moveTo>
                  <a:cubicBezTo>
                    <a:pt x="2808049" y="58087"/>
                    <a:pt x="1877851" y="146851"/>
                    <a:pt x="1286115" y="185358"/>
                  </a:cubicBezTo>
                  <a:cubicBezTo>
                    <a:pt x="694379" y="223865"/>
                    <a:pt x="1118" y="208898"/>
                    <a:pt x="0" y="295750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9" name="Freihandform 8"/>
            <p:cNvSpPr/>
            <p:nvPr/>
          </p:nvSpPr>
          <p:spPr>
            <a:xfrm>
              <a:off x="2863811" y="2896541"/>
              <a:ext cx="1524594" cy="1923476"/>
            </a:xfrm>
            <a:custGeom>
              <a:avLst/>
              <a:gdLst>
                <a:gd name="connsiteX0" fmla="*/ 0 w 2578100"/>
                <a:gd name="connsiteY0" fmla="*/ 0 h 2603500"/>
                <a:gd name="connsiteX1" fmla="*/ 514350 w 2578100"/>
                <a:gd name="connsiteY1" fmla="*/ 1593850 h 2603500"/>
                <a:gd name="connsiteX2" fmla="*/ 1377950 w 2578100"/>
                <a:gd name="connsiteY2" fmla="*/ 2438400 h 2603500"/>
                <a:gd name="connsiteX3" fmla="*/ 2190750 w 2578100"/>
                <a:gd name="connsiteY3" fmla="*/ 2482850 h 2603500"/>
                <a:gd name="connsiteX4" fmla="*/ 2578100 w 2578100"/>
                <a:gd name="connsiteY4" fmla="*/ 2603500 h 2603500"/>
                <a:gd name="connsiteX0" fmla="*/ 0 w 2578100"/>
                <a:gd name="connsiteY0" fmla="*/ 0 h 2603500"/>
                <a:gd name="connsiteX1" fmla="*/ 514350 w 2578100"/>
                <a:gd name="connsiteY1" fmla="*/ 1593850 h 2603500"/>
                <a:gd name="connsiteX2" fmla="*/ 1130300 w 2578100"/>
                <a:gd name="connsiteY2" fmla="*/ 2374900 h 2603500"/>
                <a:gd name="connsiteX3" fmla="*/ 2190750 w 2578100"/>
                <a:gd name="connsiteY3" fmla="*/ 2482850 h 2603500"/>
                <a:gd name="connsiteX4" fmla="*/ 2578100 w 2578100"/>
                <a:gd name="connsiteY4" fmla="*/ 2603500 h 2603500"/>
                <a:gd name="connsiteX0" fmla="*/ 0 w 2819502"/>
                <a:gd name="connsiteY0" fmla="*/ 0 h 2596185"/>
                <a:gd name="connsiteX1" fmla="*/ 755752 w 2819502"/>
                <a:gd name="connsiteY1" fmla="*/ 1586535 h 2596185"/>
                <a:gd name="connsiteX2" fmla="*/ 1371702 w 2819502"/>
                <a:gd name="connsiteY2" fmla="*/ 2367585 h 2596185"/>
                <a:gd name="connsiteX3" fmla="*/ 2432152 w 2819502"/>
                <a:gd name="connsiteY3" fmla="*/ 2475535 h 2596185"/>
                <a:gd name="connsiteX4" fmla="*/ 2819502 w 2819502"/>
                <a:gd name="connsiteY4" fmla="*/ 2596185 h 2596185"/>
                <a:gd name="connsiteX0" fmla="*/ 0 w 2819502"/>
                <a:gd name="connsiteY0" fmla="*/ 0 h 2596185"/>
                <a:gd name="connsiteX1" fmla="*/ 675309 w 2819502"/>
                <a:gd name="connsiteY1" fmla="*/ 1615986 h 2596185"/>
                <a:gd name="connsiteX2" fmla="*/ 1371702 w 2819502"/>
                <a:gd name="connsiteY2" fmla="*/ 2367585 h 2596185"/>
                <a:gd name="connsiteX3" fmla="*/ 2432152 w 2819502"/>
                <a:gd name="connsiteY3" fmla="*/ 2475535 h 2596185"/>
                <a:gd name="connsiteX4" fmla="*/ 2819502 w 2819502"/>
                <a:gd name="connsiteY4" fmla="*/ 2596185 h 2596185"/>
                <a:gd name="connsiteX0" fmla="*/ 467553 w 2145843"/>
                <a:gd name="connsiteY0" fmla="*/ 0 h 1293926"/>
                <a:gd name="connsiteX1" fmla="*/ 1650 w 2145843"/>
                <a:gd name="connsiteY1" fmla="*/ 313727 h 1293926"/>
                <a:gd name="connsiteX2" fmla="*/ 698043 w 2145843"/>
                <a:gd name="connsiteY2" fmla="*/ 1065326 h 1293926"/>
                <a:gd name="connsiteX3" fmla="*/ 1758493 w 2145843"/>
                <a:gd name="connsiteY3" fmla="*/ 1173276 h 1293926"/>
                <a:gd name="connsiteX4" fmla="*/ 2145843 w 2145843"/>
                <a:gd name="connsiteY4" fmla="*/ 1293926 h 1293926"/>
                <a:gd name="connsiteX0" fmla="*/ 69314 w 1747604"/>
                <a:gd name="connsiteY0" fmla="*/ 0 h 1293926"/>
                <a:gd name="connsiteX1" fmla="*/ 4130 w 1747604"/>
                <a:gd name="connsiteY1" fmla="*/ 643125 h 1293926"/>
                <a:gd name="connsiteX2" fmla="*/ 299804 w 1747604"/>
                <a:gd name="connsiteY2" fmla="*/ 1065326 h 1293926"/>
                <a:gd name="connsiteX3" fmla="*/ 1360254 w 1747604"/>
                <a:gd name="connsiteY3" fmla="*/ 1173276 h 1293926"/>
                <a:gd name="connsiteX4" fmla="*/ 1747604 w 1747604"/>
                <a:gd name="connsiteY4" fmla="*/ 1293926 h 1293926"/>
                <a:gd name="connsiteX0" fmla="*/ 85776 w 1764066"/>
                <a:gd name="connsiteY0" fmla="*/ 0 h 1293926"/>
                <a:gd name="connsiteX1" fmla="*/ 20592 w 1764066"/>
                <a:gd name="connsiteY1" fmla="*/ 643125 h 1293926"/>
                <a:gd name="connsiteX2" fmla="*/ 316266 w 1764066"/>
                <a:gd name="connsiteY2" fmla="*/ 1065326 h 1293926"/>
                <a:gd name="connsiteX3" fmla="*/ 1376716 w 1764066"/>
                <a:gd name="connsiteY3" fmla="*/ 1173276 h 1293926"/>
                <a:gd name="connsiteX4" fmla="*/ 1764066 w 1764066"/>
                <a:gd name="connsiteY4" fmla="*/ 1293926 h 1293926"/>
                <a:gd name="connsiteX0" fmla="*/ 90169 w 1768459"/>
                <a:gd name="connsiteY0" fmla="*/ 0 h 1293926"/>
                <a:gd name="connsiteX1" fmla="*/ 19029 w 1768459"/>
                <a:gd name="connsiteY1" fmla="*/ 761034 h 1293926"/>
                <a:gd name="connsiteX2" fmla="*/ 320659 w 1768459"/>
                <a:gd name="connsiteY2" fmla="*/ 1065326 h 1293926"/>
                <a:gd name="connsiteX3" fmla="*/ 1381109 w 1768459"/>
                <a:gd name="connsiteY3" fmla="*/ 1173276 h 1293926"/>
                <a:gd name="connsiteX4" fmla="*/ 1768459 w 1768459"/>
                <a:gd name="connsiteY4" fmla="*/ 1293926 h 1293926"/>
                <a:gd name="connsiteX0" fmla="*/ 90169 w 1675768"/>
                <a:gd name="connsiteY0" fmla="*/ 0 h 1289480"/>
                <a:gd name="connsiteX1" fmla="*/ 19029 w 1675768"/>
                <a:gd name="connsiteY1" fmla="*/ 761034 h 1289480"/>
                <a:gd name="connsiteX2" fmla="*/ 320659 w 1675768"/>
                <a:gd name="connsiteY2" fmla="*/ 1065326 h 1289480"/>
                <a:gd name="connsiteX3" fmla="*/ 1381109 w 1675768"/>
                <a:gd name="connsiteY3" fmla="*/ 1173276 h 1289480"/>
                <a:gd name="connsiteX4" fmla="*/ 1675768 w 1675768"/>
                <a:gd name="connsiteY4" fmla="*/ 1289480 h 1289480"/>
                <a:gd name="connsiteX0" fmla="*/ 93516 w 1679115"/>
                <a:gd name="connsiteY0" fmla="*/ 0 h 1289480"/>
                <a:gd name="connsiteX1" fmla="*/ 17983 w 1679115"/>
                <a:gd name="connsiteY1" fmla="*/ 761035 h 1289480"/>
                <a:gd name="connsiteX2" fmla="*/ 324006 w 1679115"/>
                <a:gd name="connsiteY2" fmla="*/ 1065326 h 1289480"/>
                <a:gd name="connsiteX3" fmla="*/ 1384456 w 1679115"/>
                <a:gd name="connsiteY3" fmla="*/ 1173276 h 1289480"/>
                <a:gd name="connsiteX4" fmla="*/ 1679115 w 1679115"/>
                <a:gd name="connsiteY4" fmla="*/ 1289480 h 1289480"/>
                <a:gd name="connsiteX0" fmla="*/ 0 w 1585599"/>
                <a:gd name="connsiteY0" fmla="*/ 0 h 1289480"/>
                <a:gd name="connsiteX1" fmla="*/ 230490 w 1585599"/>
                <a:gd name="connsiteY1" fmla="*/ 1065326 h 1289480"/>
                <a:gd name="connsiteX2" fmla="*/ 1290940 w 1585599"/>
                <a:gd name="connsiteY2" fmla="*/ 1173276 h 1289480"/>
                <a:gd name="connsiteX3" fmla="*/ 1585599 w 1585599"/>
                <a:gd name="connsiteY3" fmla="*/ 1289480 h 1289480"/>
                <a:gd name="connsiteX0" fmla="*/ 15272 w 1600871"/>
                <a:gd name="connsiteY0" fmla="*/ 0 h 1289480"/>
                <a:gd name="connsiteX1" fmla="*/ 114129 w 1600871"/>
                <a:gd name="connsiteY1" fmla="*/ 892752 h 1289480"/>
                <a:gd name="connsiteX2" fmla="*/ 1306212 w 1600871"/>
                <a:gd name="connsiteY2" fmla="*/ 1173276 h 1289480"/>
                <a:gd name="connsiteX3" fmla="*/ 1600871 w 1600871"/>
                <a:gd name="connsiteY3" fmla="*/ 1289480 h 1289480"/>
                <a:gd name="connsiteX0" fmla="*/ 0 w 1585599"/>
                <a:gd name="connsiteY0" fmla="*/ 0 h 1289480"/>
                <a:gd name="connsiteX1" fmla="*/ 98857 w 1585599"/>
                <a:gd name="connsiteY1" fmla="*/ 892752 h 1289480"/>
                <a:gd name="connsiteX2" fmla="*/ 1290940 w 1585599"/>
                <a:gd name="connsiteY2" fmla="*/ 1173276 h 1289480"/>
                <a:gd name="connsiteX3" fmla="*/ 1585599 w 1585599"/>
                <a:gd name="connsiteY3" fmla="*/ 1289480 h 1289480"/>
                <a:gd name="connsiteX0" fmla="*/ 24803 w 1610402"/>
                <a:gd name="connsiteY0" fmla="*/ 0 h 1289480"/>
                <a:gd name="connsiteX1" fmla="*/ 123660 w 1610402"/>
                <a:gd name="connsiteY1" fmla="*/ 892752 h 1289480"/>
                <a:gd name="connsiteX2" fmla="*/ 1315743 w 1610402"/>
                <a:gd name="connsiteY2" fmla="*/ 1173276 h 1289480"/>
                <a:gd name="connsiteX3" fmla="*/ 1610402 w 1610402"/>
                <a:gd name="connsiteY3" fmla="*/ 1289480 h 1289480"/>
                <a:gd name="connsiteX0" fmla="*/ 39639 w 1625238"/>
                <a:gd name="connsiteY0" fmla="*/ 0 h 1289480"/>
                <a:gd name="connsiteX1" fmla="*/ 138496 w 1625238"/>
                <a:gd name="connsiteY1" fmla="*/ 892752 h 1289480"/>
                <a:gd name="connsiteX2" fmla="*/ 1330579 w 1625238"/>
                <a:gd name="connsiteY2" fmla="*/ 1173276 h 1289480"/>
                <a:gd name="connsiteX3" fmla="*/ 1625238 w 1625238"/>
                <a:gd name="connsiteY3" fmla="*/ 1289480 h 1289480"/>
                <a:gd name="connsiteX0" fmla="*/ 16712 w 1602311"/>
                <a:gd name="connsiteY0" fmla="*/ 0 h 1289480"/>
                <a:gd name="connsiteX1" fmla="*/ 205497 w 1602311"/>
                <a:gd name="connsiteY1" fmla="*/ 912541 h 1289480"/>
                <a:gd name="connsiteX2" fmla="*/ 1307652 w 1602311"/>
                <a:gd name="connsiteY2" fmla="*/ 1173276 h 1289480"/>
                <a:gd name="connsiteX3" fmla="*/ 1602311 w 1602311"/>
                <a:gd name="connsiteY3" fmla="*/ 1289480 h 1289480"/>
                <a:gd name="connsiteX0" fmla="*/ 0 w 1585599"/>
                <a:gd name="connsiteY0" fmla="*/ 0 h 1289480"/>
                <a:gd name="connsiteX1" fmla="*/ 188785 w 1585599"/>
                <a:gd name="connsiteY1" fmla="*/ 912541 h 1289480"/>
                <a:gd name="connsiteX2" fmla="*/ 1290940 w 1585599"/>
                <a:gd name="connsiteY2" fmla="*/ 1173276 h 1289480"/>
                <a:gd name="connsiteX3" fmla="*/ 1585599 w 1585599"/>
                <a:gd name="connsiteY3" fmla="*/ 1289480 h 1289480"/>
                <a:gd name="connsiteX0" fmla="*/ 0 w 1585599"/>
                <a:gd name="connsiteY0" fmla="*/ 0 h 1289480"/>
                <a:gd name="connsiteX1" fmla="*/ 188785 w 1585599"/>
                <a:gd name="connsiteY1" fmla="*/ 912541 h 1289480"/>
                <a:gd name="connsiteX2" fmla="*/ 1290940 w 1585599"/>
                <a:gd name="connsiteY2" fmla="*/ 1173276 h 1289480"/>
                <a:gd name="connsiteX3" fmla="*/ 1585599 w 1585599"/>
                <a:gd name="connsiteY3" fmla="*/ 1289480 h 1289480"/>
                <a:gd name="connsiteX0" fmla="*/ 0 w 1585599"/>
                <a:gd name="connsiteY0" fmla="*/ 0 h 1289480"/>
                <a:gd name="connsiteX1" fmla="*/ 239007 w 1585599"/>
                <a:gd name="connsiteY1" fmla="*/ 1004197 h 1289480"/>
                <a:gd name="connsiteX2" fmla="*/ 1290940 w 1585599"/>
                <a:gd name="connsiteY2" fmla="*/ 1173276 h 1289480"/>
                <a:gd name="connsiteX3" fmla="*/ 1585599 w 1585599"/>
                <a:gd name="connsiteY3" fmla="*/ 1289480 h 1289480"/>
                <a:gd name="connsiteX0" fmla="*/ 0 w 1585599"/>
                <a:gd name="connsiteY0" fmla="*/ 0 h 1289480"/>
                <a:gd name="connsiteX1" fmla="*/ 239007 w 1585599"/>
                <a:gd name="connsiteY1" fmla="*/ 1004197 h 1289480"/>
                <a:gd name="connsiteX2" fmla="*/ 1290940 w 1585599"/>
                <a:gd name="connsiteY2" fmla="*/ 1173276 h 1289480"/>
                <a:gd name="connsiteX3" fmla="*/ 1585599 w 1585599"/>
                <a:gd name="connsiteY3" fmla="*/ 1289480 h 1289480"/>
                <a:gd name="connsiteX0" fmla="*/ 0 w 1585599"/>
                <a:gd name="connsiteY0" fmla="*/ 0 h 1289480"/>
                <a:gd name="connsiteX1" fmla="*/ 242595 w 1585599"/>
                <a:gd name="connsiteY1" fmla="*/ 1036546 h 1289480"/>
                <a:gd name="connsiteX2" fmla="*/ 1290940 w 1585599"/>
                <a:gd name="connsiteY2" fmla="*/ 1173276 h 1289480"/>
                <a:gd name="connsiteX3" fmla="*/ 1585599 w 1585599"/>
                <a:gd name="connsiteY3" fmla="*/ 1289480 h 1289480"/>
                <a:gd name="connsiteX0" fmla="*/ 0 w 1585599"/>
                <a:gd name="connsiteY0" fmla="*/ 0 h 1429660"/>
                <a:gd name="connsiteX1" fmla="*/ 242595 w 1585599"/>
                <a:gd name="connsiteY1" fmla="*/ 1036546 h 1429660"/>
                <a:gd name="connsiteX2" fmla="*/ 1290940 w 1585599"/>
                <a:gd name="connsiteY2" fmla="*/ 1173276 h 1429660"/>
                <a:gd name="connsiteX3" fmla="*/ 1585599 w 1585599"/>
                <a:gd name="connsiteY3" fmla="*/ 1429660 h 1429660"/>
                <a:gd name="connsiteX0" fmla="*/ 0 w 1585599"/>
                <a:gd name="connsiteY0" fmla="*/ 0 h 1429660"/>
                <a:gd name="connsiteX1" fmla="*/ 242595 w 1585599"/>
                <a:gd name="connsiteY1" fmla="*/ 1036546 h 1429660"/>
                <a:gd name="connsiteX2" fmla="*/ 1290940 w 1585599"/>
                <a:gd name="connsiteY2" fmla="*/ 1173276 h 1429660"/>
                <a:gd name="connsiteX3" fmla="*/ 1585599 w 1585599"/>
                <a:gd name="connsiteY3" fmla="*/ 1429660 h 1429660"/>
                <a:gd name="connsiteX0" fmla="*/ 0 w 1585599"/>
                <a:gd name="connsiteY0" fmla="*/ 0 h 1486289"/>
                <a:gd name="connsiteX1" fmla="*/ 242595 w 1585599"/>
                <a:gd name="connsiteY1" fmla="*/ 1036546 h 1486289"/>
                <a:gd name="connsiteX2" fmla="*/ 1290940 w 1585599"/>
                <a:gd name="connsiteY2" fmla="*/ 1173276 h 1486289"/>
                <a:gd name="connsiteX3" fmla="*/ 1585599 w 1585599"/>
                <a:gd name="connsiteY3" fmla="*/ 1486289 h 1486289"/>
                <a:gd name="connsiteX0" fmla="*/ 0 w 1567662"/>
                <a:gd name="connsiteY0" fmla="*/ 0 h 1486289"/>
                <a:gd name="connsiteX1" fmla="*/ 242595 w 1567662"/>
                <a:gd name="connsiteY1" fmla="*/ 1036546 h 1486289"/>
                <a:gd name="connsiteX2" fmla="*/ 1290940 w 1567662"/>
                <a:gd name="connsiteY2" fmla="*/ 1173276 h 1486289"/>
                <a:gd name="connsiteX3" fmla="*/ 1567662 w 1567662"/>
                <a:gd name="connsiteY3" fmla="*/ 1486289 h 1486289"/>
                <a:gd name="connsiteX0" fmla="*/ 0 w 1567662"/>
                <a:gd name="connsiteY0" fmla="*/ 0 h 1486289"/>
                <a:gd name="connsiteX1" fmla="*/ 242595 w 1567662"/>
                <a:gd name="connsiteY1" fmla="*/ 1036546 h 1486289"/>
                <a:gd name="connsiteX2" fmla="*/ 1567662 w 1567662"/>
                <a:gd name="connsiteY2" fmla="*/ 1486289 h 1486289"/>
                <a:gd name="connsiteX0" fmla="*/ 0 w 1567699"/>
                <a:gd name="connsiteY0" fmla="*/ 0 h 1486289"/>
                <a:gd name="connsiteX1" fmla="*/ 242595 w 1567699"/>
                <a:gd name="connsiteY1" fmla="*/ 1036546 h 1486289"/>
                <a:gd name="connsiteX2" fmla="*/ 1567662 w 1567699"/>
                <a:gd name="connsiteY2" fmla="*/ 1486289 h 148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7699" h="1486289">
                  <a:moveTo>
                    <a:pt x="0" y="0"/>
                  </a:moveTo>
                  <a:cubicBezTo>
                    <a:pt x="4300" y="222017"/>
                    <a:pt x="-18682" y="788831"/>
                    <a:pt x="242595" y="1036546"/>
                  </a:cubicBezTo>
                  <a:cubicBezTo>
                    <a:pt x="503872" y="1284261"/>
                    <a:pt x="1575006" y="1066400"/>
                    <a:pt x="1567662" y="1486289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10" name="Freihandform 9"/>
            <p:cNvSpPr/>
            <p:nvPr/>
          </p:nvSpPr>
          <p:spPr>
            <a:xfrm>
              <a:off x="1918353" y="1631279"/>
              <a:ext cx="1957201" cy="1897892"/>
            </a:xfrm>
            <a:custGeom>
              <a:avLst/>
              <a:gdLst>
                <a:gd name="connsiteX0" fmla="*/ 0 w 2137410"/>
                <a:gd name="connsiteY0" fmla="*/ 0 h 2072640"/>
                <a:gd name="connsiteX1" fmla="*/ 689610 w 2137410"/>
                <a:gd name="connsiteY1" fmla="*/ 1504950 h 2072640"/>
                <a:gd name="connsiteX2" fmla="*/ 1832610 w 2137410"/>
                <a:gd name="connsiteY2" fmla="*/ 1684020 h 2072640"/>
                <a:gd name="connsiteX3" fmla="*/ 2137410 w 2137410"/>
                <a:gd name="connsiteY3" fmla="*/ 2072640 h 2072640"/>
                <a:gd name="connsiteX0" fmla="*/ 0 w 2137410"/>
                <a:gd name="connsiteY0" fmla="*/ 0 h 2072640"/>
                <a:gd name="connsiteX1" fmla="*/ 689610 w 2137410"/>
                <a:gd name="connsiteY1" fmla="*/ 1504950 h 2072640"/>
                <a:gd name="connsiteX2" fmla="*/ 1809750 w 2137410"/>
                <a:gd name="connsiteY2" fmla="*/ 1733550 h 2072640"/>
                <a:gd name="connsiteX3" fmla="*/ 2137410 w 2137410"/>
                <a:gd name="connsiteY3" fmla="*/ 2072640 h 2072640"/>
                <a:gd name="connsiteX0" fmla="*/ 0 w 2137410"/>
                <a:gd name="connsiteY0" fmla="*/ 0 h 2072640"/>
                <a:gd name="connsiteX1" fmla="*/ 689610 w 2137410"/>
                <a:gd name="connsiteY1" fmla="*/ 1504950 h 2072640"/>
                <a:gd name="connsiteX2" fmla="*/ 1809750 w 2137410"/>
                <a:gd name="connsiteY2" fmla="*/ 1733550 h 2072640"/>
                <a:gd name="connsiteX3" fmla="*/ 2137410 w 2137410"/>
                <a:gd name="connsiteY3" fmla="*/ 2072640 h 2072640"/>
                <a:gd name="connsiteX0" fmla="*/ 0 w 2137410"/>
                <a:gd name="connsiteY0" fmla="*/ 0 h 2072640"/>
                <a:gd name="connsiteX1" fmla="*/ 689610 w 2137410"/>
                <a:gd name="connsiteY1" fmla="*/ 1504950 h 2072640"/>
                <a:gd name="connsiteX2" fmla="*/ 1821180 w 2137410"/>
                <a:gd name="connsiteY2" fmla="*/ 1725930 h 2072640"/>
                <a:gd name="connsiteX3" fmla="*/ 2137410 w 2137410"/>
                <a:gd name="connsiteY3" fmla="*/ 2072640 h 2072640"/>
                <a:gd name="connsiteX0" fmla="*/ 0 w 2137410"/>
                <a:gd name="connsiteY0" fmla="*/ 0 h 2072640"/>
                <a:gd name="connsiteX1" fmla="*/ 689610 w 2137410"/>
                <a:gd name="connsiteY1" fmla="*/ 1504950 h 2072640"/>
                <a:gd name="connsiteX2" fmla="*/ 1781666 w 2137410"/>
                <a:gd name="connsiteY2" fmla="*/ 1768469 h 2072640"/>
                <a:gd name="connsiteX3" fmla="*/ 2137410 w 2137410"/>
                <a:gd name="connsiteY3" fmla="*/ 2072640 h 2072640"/>
                <a:gd name="connsiteX0" fmla="*/ 0 w 2137410"/>
                <a:gd name="connsiteY0" fmla="*/ 0 h 2072640"/>
                <a:gd name="connsiteX1" fmla="*/ 689610 w 2137410"/>
                <a:gd name="connsiteY1" fmla="*/ 1504950 h 2072640"/>
                <a:gd name="connsiteX2" fmla="*/ 1781666 w 2137410"/>
                <a:gd name="connsiteY2" fmla="*/ 1768469 h 2072640"/>
                <a:gd name="connsiteX3" fmla="*/ 2137410 w 2137410"/>
                <a:gd name="connsiteY3" fmla="*/ 2072640 h 207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37410" h="2072640">
                  <a:moveTo>
                    <a:pt x="0" y="0"/>
                  </a:moveTo>
                  <a:cubicBezTo>
                    <a:pt x="192087" y="612140"/>
                    <a:pt x="392666" y="1210205"/>
                    <a:pt x="689610" y="1504950"/>
                  </a:cubicBezTo>
                  <a:cubicBezTo>
                    <a:pt x="986554" y="1799695"/>
                    <a:pt x="1522219" y="1702134"/>
                    <a:pt x="1781666" y="1768469"/>
                  </a:cubicBezTo>
                  <a:cubicBezTo>
                    <a:pt x="2041113" y="1834804"/>
                    <a:pt x="2105660" y="1925637"/>
                    <a:pt x="2137410" y="2072640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cxnSp>
          <p:nvCxnSpPr>
            <p:cNvPr id="11" name="Gerade Verbindung mit Pfeil 10"/>
            <p:cNvCxnSpPr/>
            <p:nvPr/>
          </p:nvCxnSpPr>
          <p:spPr>
            <a:xfrm>
              <a:off x="4391893" y="4306372"/>
              <a:ext cx="0" cy="770651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/>
            <p:nvPr/>
          </p:nvCxnSpPr>
          <p:spPr>
            <a:xfrm>
              <a:off x="3708094" y="4309493"/>
              <a:ext cx="0" cy="777996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/>
            <p:cNvCxnSpPr/>
            <p:nvPr/>
          </p:nvCxnSpPr>
          <p:spPr>
            <a:xfrm flipV="1">
              <a:off x="3551099" y="4309494"/>
              <a:ext cx="0" cy="777995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ihandform 13"/>
            <p:cNvSpPr/>
            <p:nvPr/>
          </p:nvSpPr>
          <p:spPr>
            <a:xfrm>
              <a:off x="4350028" y="2896541"/>
              <a:ext cx="672752" cy="749505"/>
            </a:xfrm>
            <a:custGeom>
              <a:avLst/>
              <a:gdLst>
                <a:gd name="connsiteX0" fmla="*/ 0 w 339008"/>
                <a:gd name="connsiteY0" fmla="*/ 0 h 482803"/>
                <a:gd name="connsiteX1" fmla="*/ 65837 w 339008"/>
                <a:gd name="connsiteY1" fmla="*/ 131673 h 482803"/>
                <a:gd name="connsiteX2" fmla="*/ 299924 w 339008"/>
                <a:gd name="connsiteY2" fmla="*/ 277977 h 482803"/>
                <a:gd name="connsiteX3" fmla="*/ 336500 w 339008"/>
                <a:gd name="connsiteY3" fmla="*/ 482803 h 482803"/>
                <a:gd name="connsiteX0" fmla="*/ 0 w 340123"/>
                <a:gd name="connsiteY0" fmla="*/ 0 h 582149"/>
                <a:gd name="connsiteX1" fmla="*/ 65837 w 340123"/>
                <a:gd name="connsiteY1" fmla="*/ 131673 h 582149"/>
                <a:gd name="connsiteX2" fmla="*/ 299924 w 340123"/>
                <a:gd name="connsiteY2" fmla="*/ 277977 h 582149"/>
                <a:gd name="connsiteX3" fmla="*/ 337887 w 340123"/>
                <a:gd name="connsiteY3" fmla="*/ 582149 h 582149"/>
                <a:gd name="connsiteX0" fmla="*/ 0 w 338679"/>
                <a:gd name="connsiteY0" fmla="*/ 0 h 582149"/>
                <a:gd name="connsiteX1" fmla="*/ 65837 w 338679"/>
                <a:gd name="connsiteY1" fmla="*/ 131673 h 582149"/>
                <a:gd name="connsiteX2" fmla="*/ 299924 w 338679"/>
                <a:gd name="connsiteY2" fmla="*/ 277977 h 582149"/>
                <a:gd name="connsiteX3" fmla="*/ 337887 w 338679"/>
                <a:gd name="connsiteY3" fmla="*/ 582149 h 582149"/>
                <a:gd name="connsiteX0" fmla="*/ 0 w 339353"/>
                <a:gd name="connsiteY0" fmla="*/ 0 h 598861"/>
                <a:gd name="connsiteX1" fmla="*/ 65837 w 339353"/>
                <a:gd name="connsiteY1" fmla="*/ 131673 h 598861"/>
                <a:gd name="connsiteX2" fmla="*/ 299924 w 339353"/>
                <a:gd name="connsiteY2" fmla="*/ 277977 h 598861"/>
                <a:gd name="connsiteX3" fmla="*/ 338679 w 339353"/>
                <a:gd name="connsiteY3" fmla="*/ 598861 h 598861"/>
                <a:gd name="connsiteX0" fmla="*/ 0 w 338714"/>
                <a:gd name="connsiteY0" fmla="*/ 0 h 598861"/>
                <a:gd name="connsiteX1" fmla="*/ 65837 w 338714"/>
                <a:gd name="connsiteY1" fmla="*/ 131673 h 598861"/>
                <a:gd name="connsiteX2" fmla="*/ 278048 w 338714"/>
                <a:gd name="connsiteY2" fmla="*/ 300277 h 598861"/>
                <a:gd name="connsiteX3" fmla="*/ 338679 w 338714"/>
                <a:gd name="connsiteY3" fmla="*/ 598861 h 598861"/>
                <a:gd name="connsiteX0" fmla="*/ 0 w 324683"/>
                <a:gd name="connsiteY0" fmla="*/ 0 h 598861"/>
                <a:gd name="connsiteX1" fmla="*/ 51806 w 324683"/>
                <a:gd name="connsiteY1" fmla="*/ 131673 h 598861"/>
                <a:gd name="connsiteX2" fmla="*/ 264017 w 324683"/>
                <a:gd name="connsiteY2" fmla="*/ 300277 h 598861"/>
                <a:gd name="connsiteX3" fmla="*/ 324648 w 324683"/>
                <a:gd name="connsiteY3" fmla="*/ 598861 h 598861"/>
                <a:gd name="connsiteX0" fmla="*/ 0 w 324683"/>
                <a:gd name="connsiteY0" fmla="*/ 0 h 598861"/>
                <a:gd name="connsiteX1" fmla="*/ 51806 w 324683"/>
                <a:gd name="connsiteY1" fmla="*/ 131673 h 598861"/>
                <a:gd name="connsiteX2" fmla="*/ 264017 w 324683"/>
                <a:gd name="connsiteY2" fmla="*/ 300277 h 598861"/>
                <a:gd name="connsiteX3" fmla="*/ 324648 w 324683"/>
                <a:gd name="connsiteY3" fmla="*/ 598861 h 598861"/>
                <a:gd name="connsiteX0" fmla="*/ 0 w 324683"/>
                <a:gd name="connsiteY0" fmla="*/ 0 h 598861"/>
                <a:gd name="connsiteX1" fmla="*/ 87165 w 324683"/>
                <a:gd name="connsiteY1" fmla="*/ 170699 h 598861"/>
                <a:gd name="connsiteX2" fmla="*/ 264017 w 324683"/>
                <a:gd name="connsiteY2" fmla="*/ 300277 h 598861"/>
                <a:gd name="connsiteX3" fmla="*/ 324648 w 324683"/>
                <a:gd name="connsiteY3" fmla="*/ 598861 h 598861"/>
                <a:gd name="connsiteX0" fmla="*/ 0 w 324683"/>
                <a:gd name="connsiteY0" fmla="*/ 0 h 598861"/>
                <a:gd name="connsiteX1" fmla="*/ 87165 w 324683"/>
                <a:gd name="connsiteY1" fmla="*/ 170699 h 598861"/>
                <a:gd name="connsiteX2" fmla="*/ 264017 w 324683"/>
                <a:gd name="connsiteY2" fmla="*/ 300277 h 598861"/>
                <a:gd name="connsiteX3" fmla="*/ 324648 w 324683"/>
                <a:gd name="connsiteY3" fmla="*/ 598861 h 59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4683" h="598861">
                  <a:moveTo>
                    <a:pt x="0" y="0"/>
                  </a:moveTo>
                  <a:cubicBezTo>
                    <a:pt x="4558" y="90061"/>
                    <a:pt x="33059" y="126228"/>
                    <a:pt x="87165" y="170699"/>
                  </a:cubicBezTo>
                  <a:cubicBezTo>
                    <a:pt x="141271" y="215170"/>
                    <a:pt x="218907" y="241755"/>
                    <a:pt x="264017" y="300277"/>
                  </a:cubicBezTo>
                  <a:cubicBezTo>
                    <a:pt x="309127" y="358799"/>
                    <a:pt x="325550" y="408722"/>
                    <a:pt x="324648" y="59886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1996269" y="2899448"/>
              <a:ext cx="3214323" cy="3209670"/>
            </a:xfrm>
            <a:custGeom>
              <a:avLst/>
              <a:gdLst>
                <a:gd name="connsiteX0" fmla="*/ 3245584 w 3245584"/>
                <a:gd name="connsiteY0" fmla="*/ 0 h 2616200"/>
                <a:gd name="connsiteX1" fmla="*/ 1505684 w 3245584"/>
                <a:gd name="connsiteY1" fmla="*/ 285750 h 2616200"/>
                <a:gd name="connsiteX2" fmla="*/ 203934 w 3245584"/>
                <a:gd name="connsiteY2" fmla="*/ 1181100 h 2616200"/>
                <a:gd name="connsiteX3" fmla="*/ 13434 w 3245584"/>
                <a:gd name="connsiteY3" fmla="*/ 2190750 h 2616200"/>
                <a:gd name="connsiteX4" fmla="*/ 305534 w 3245584"/>
                <a:gd name="connsiteY4" fmla="*/ 2616200 h 2616200"/>
                <a:gd name="connsiteX0" fmla="*/ 3249979 w 3249979"/>
                <a:gd name="connsiteY0" fmla="*/ 0 h 2616200"/>
                <a:gd name="connsiteX1" fmla="*/ 1624428 w 3249979"/>
                <a:gd name="connsiteY1" fmla="*/ 488950 h 2616200"/>
                <a:gd name="connsiteX2" fmla="*/ 208329 w 3249979"/>
                <a:gd name="connsiteY2" fmla="*/ 1181100 h 2616200"/>
                <a:gd name="connsiteX3" fmla="*/ 17829 w 3249979"/>
                <a:gd name="connsiteY3" fmla="*/ 2190750 h 2616200"/>
                <a:gd name="connsiteX4" fmla="*/ 309929 w 3249979"/>
                <a:gd name="connsiteY4" fmla="*/ 2616200 h 2616200"/>
                <a:gd name="connsiteX0" fmla="*/ 3249979 w 3249979"/>
                <a:gd name="connsiteY0" fmla="*/ 0 h 2616200"/>
                <a:gd name="connsiteX1" fmla="*/ 1624428 w 3249979"/>
                <a:gd name="connsiteY1" fmla="*/ 488950 h 2616200"/>
                <a:gd name="connsiteX2" fmla="*/ 208329 w 3249979"/>
                <a:gd name="connsiteY2" fmla="*/ 1181100 h 2616200"/>
                <a:gd name="connsiteX3" fmla="*/ 17829 w 3249979"/>
                <a:gd name="connsiteY3" fmla="*/ 2190750 h 2616200"/>
                <a:gd name="connsiteX4" fmla="*/ 309929 w 3249979"/>
                <a:gd name="connsiteY4" fmla="*/ 2616200 h 2616200"/>
                <a:gd name="connsiteX0" fmla="*/ 3248533 w 3248533"/>
                <a:gd name="connsiteY0" fmla="*/ 0 h 2616200"/>
                <a:gd name="connsiteX1" fmla="*/ 1587348 w 3248533"/>
                <a:gd name="connsiteY1" fmla="*/ 481330 h 2616200"/>
                <a:gd name="connsiteX2" fmla="*/ 206883 w 3248533"/>
                <a:gd name="connsiteY2" fmla="*/ 1181100 h 2616200"/>
                <a:gd name="connsiteX3" fmla="*/ 16383 w 3248533"/>
                <a:gd name="connsiteY3" fmla="*/ 2190750 h 2616200"/>
                <a:gd name="connsiteX4" fmla="*/ 308483 w 3248533"/>
                <a:gd name="connsiteY4" fmla="*/ 2616200 h 2616200"/>
                <a:gd name="connsiteX0" fmla="*/ 3236054 w 3236054"/>
                <a:gd name="connsiteY0" fmla="*/ 0 h 2616200"/>
                <a:gd name="connsiteX1" fmla="*/ 1574869 w 3236054"/>
                <a:gd name="connsiteY1" fmla="*/ 481330 h 2616200"/>
                <a:gd name="connsiteX2" fmla="*/ 241561 w 3236054"/>
                <a:gd name="connsiteY2" fmla="*/ 1333500 h 2616200"/>
                <a:gd name="connsiteX3" fmla="*/ 3904 w 3236054"/>
                <a:gd name="connsiteY3" fmla="*/ 2190750 h 2616200"/>
                <a:gd name="connsiteX4" fmla="*/ 296004 w 3236054"/>
                <a:gd name="connsiteY4" fmla="*/ 2616200 h 2616200"/>
                <a:gd name="connsiteX0" fmla="*/ 3232987 w 3232987"/>
                <a:gd name="connsiteY0" fmla="*/ 0 h 2616200"/>
                <a:gd name="connsiteX1" fmla="*/ 1571802 w 3232987"/>
                <a:gd name="connsiteY1" fmla="*/ 481330 h 2616200"/>
                <a:gd name="connsiteX2" fmla="*/ 377944 w 3232987"/>
                <a:gd name="connsiteY2" fmla="*/ 1485900 h 2616200"/>
                <a:gd name="connsiteX3" fmla="*/ 837 w 3232987"/>
                <a:gd name="connsiteY3" fmla="*/ 2190750 h 2616200"/>
                <a:gd name="connsiteX4" fmla="*/ 292937 w 3232987"/>
                <a:gd name="connsiteY4" fmla="*/ 2616200 h 2616200"/>
                <a:gd name="connsiteX0" fmla="*/ 3243574 w 3243574"/>
                <a:gd name="connsiteY0" fmla="*/ 0 h 2616200"/>
                <a:gd name="connsiteX1" fmla="*/ 1582389 w 3243574"/>
                <a:gd name="connsiteY1" fmla="*/ 481330 h 2616200"/>
                <a:gd name="connsiteX2" fmla="*/ 217094 w 3243574"/>
                <a:gd name="connsiteY2" fmla="*/ 1644650 h 2616200"/>
                <a:gd name="connsiteX3" fmla="*/ 11424 w 3243574"/>
                <a:gd name="connsiteY3" fmla="*/ 2190750 h 2616200"/>
                <a:gd name="connsiteX4" fmla="*/ 303524 w 3243574"/>
                <a:gd name="connsiteY4" fmla="*/ 2616200 h 2616200"/>
                <a:gd name="connsiteX0" fmla="*/ 3237808 w 3237808"/>
                <a:gd name="connsiteY0" fmla="*/ 0 h 2616200"/>
                <a:gd name="connsiteX1" fmla="*/ 1576623 w 3237808"/>
                <a:gd name="connsiteY1" fmla="*/ 481330 h 2616200"/>
                <a:gd name="connsiteX2" fmla="*/ 211328 w 3237808"/>
                <a:gd name="connsiteY2" fmla="*/ 1644650 h 2616200"/>
                <a:gd name="connsiteX3" fmla="*/ 5658 w 3237808"/>
                <a:gd name="connsiteY3" fmla="*/ 2190750 h 2616200"/>
                <a:gd name="connsiteX4" fmla="*/ 297758 w 3237808"/>
                <a:gd name="connsiteY4" fmla="*/ 2616200 h 2616200"/>
                <a:gd name="connsiteX0" fmla="*/ 3240927 w 3240927"/>
                <a:gd name="connsiteY0" fmla="*/ 0 h 2616200"/>
                <a:gd name="connsiteX1" fmla="*/ 1491108 w 3240927"/>
                <a:gd name="connsiteY1" fmla="*/ 576580 h 2616200"/>
                <a:gd name="connsiteX2" fmla="*/ 214447 w 3240927"/>
                <a:gd name="connsiteY2" fmla="*/ 1644650 h 2616200"/>
                <a:gd name="connsiteX3" fmla="*/ 8777 w 3240927"/>
                <a:gd name="connsiteY3" fmla="*/ 2190750 h 2616200"/>
                <a:gd name="connsiteX4" fmla="*/ 300877 w 3240927"/>
                <a:gd name="connsiteY4" fmla="*/ 2616200 h 2616200"/>
                <a:gd name="connsiteX0" fmla="*/ 3232340 w 3232340"/>
                <a:gd name="connsiteY0" fmla="*/ 0 h 2616200"/>
                <a:gd name="connsiteX1" fmla="*/ 1482521 w 3232340"/>
                <a:gd name="connsiteY1" fmla="*/ 576580 h 2616200"/>
                <a:gd name="connsiteX2" fmla="*/ 331193 w 3232340"/>
                <a:gd name="connsiteY2" fmla="*/ 1511300 h 2616200"/>
                <a:gd name="connsiteX3" fmla="*/ 190 w 3232340"/>
                <a:gd name="connsiteY3" fmla="*/ 2190750 h 2616200"/>
                <a:gd name="connsiteX4" fmla="*/ 292290 w 3232340"/>
                <a:gd name="connsiteY4" fmla="*/ 2616200 h 2616200"/>
                <a:gd name="connsiteX0" fmla="*/ 3694179 w 3694179"/>
                <a:gd name="connsiteY0" fmla="*/ 0 h 2718613"/>
                <a:gd name="connsiteX1" fmla="*/ 1482521 w 3694179"/>
                <a:gd name="connsiteY1" fmla="*/ 678993 h 2718613"/>
                <a:gd name="connsiteX2" fmla="*/ 331193 w 3694179"/>
                <a:gd name="connsiteY2" fmla="*/ 1613713 h 2718613"/>
                <a:gd name="connsiteX3" fmla="*/ 190 w 3694179"/>
                <a:gd name="connsiteY3" fmla="*/ 2293163 h 2718613"/>
                <a:gd name="connsiteX4" fmla="*/ 292290 w 3694179"/>
                <a:gd name="connsiteY4" fmla="*/ 2718613 h 2718613"/>
                <a:gd name="connsiteX0" fmla="*/ 3694179 w 3694179"/>
                <a:gd name="connsiteY0" fmla="*/ 0 h 2718613"/>
                <a:gd name="connsiteX1" fmla="*/ 1468044 w 3694179"/>
                <a:gd name="connsiteY1" fmla="*/ 599885 h 2718613"/>
                <a:gd name="connsiteX2" fmla="*/ 331193 w 3694179"/>
                <a:gd name="connsiteY2" fmla="*/ 1613713 h 2718613"/>
                <a:gd name="connsiteX3" fmla="*/ 190 w 3694179"/>
                <a:gd name="connsiteY3" fmla="*/ 2293163 h 2718613"/>
                <a:gd name="connsiteX4" fmla="*/ 292290 w 3694179"/>
                <a:gd name="connsiteY4" fmla="*/ 2718613 h 2718613"/>
                <a:gd name="connsiteX0" fmla="*/ 3694179 w 3694179"/>
                <a:gd name="connsiteY0" fmla="*/ 0 h 2718613"/>
                <a:gd name="connsiteX1" fmla="*/ 1468044 w 3694179"/>
                <a:gd name="connsiteY1" fmla="*/ 599885 h 2718613"/>
                <a:gd name="connsiteX2" fmla="*/ 249149 w 3694179"/>
                <a:gd name="connsiteY2" fmla="*/ 1593903 h 2718613"/>
                <a:gd name="connsiteX3" fmla="*/ 190 w 3694179"/>
                <a:gd name="connsiteY3" fmla="*/ 2293163 h 2718613"/>
                <a:gd name="connsiteX4" fmla="*/ 292290 w 3694179"/>
                <a:gd name="connsiteY4" fmla="*/ 2718613 h 2718613"/>
                <a:gd name="connsiteX0" fmla="*/ 3694042 w 3694042"/>
                <a:gd name="connsiteY0" fmla="*/ 0 h 2718613"/>
                <a:gd name="connsiteX1" fmla="*/ 1467907 w 3694042"/>
                <a:gd name="connsiteY1" fmla="*/ 599885 h 2718613"/>
                <a:gd name="connsiteX2" fmla="*/ 249012 w 3694042"/>
                <a:gd name="connsiteY2" fmla="*/ 1593903 h 2718613"/>
                <a:gd name="connsiteX3" fmla="*/ 53 w 3694042"/>
                <a:gd name="connsiteY3" fmla="*/ 2293163 h 2718613"/>
                <a:gd name="connsiteX4" fmla="*/ 724143 w 3694042"/>
                <a:gd name="connsiteY4" fmla="*/ 2718613 h 2718613"/>
                <a:gd name="connsiteX0" fmla="*/ 3694137 w 3694137"/>
                <a:gd name="connsiteY0" fmla="*/ 0 h 2718613"/>
                <a:gd name="connsiteX1" fmla="*/ 1468002 w 3694137"/>
                <a:gd name="connsiteY1" fmla="*/ 599885 h 2718613"/>
                <a:gd name="connsiteX2" fmla="*/ 249107 w 3694137"/>
                <a:gd name="connsiteY2" fmla="*/ 1593903 h 2718613"/>
                <a:gd name="connsiteX3" fmla="*/ 148 w 3694137"/>
                <a:gd name="connsiteY3" fmla="*/ 2293163 h 2718613"/>
                <a:gd name="connsiteX4" fmla="*/ 724238 w 3694137"/>
                <a:gd name="connsiteY4" fmla="*/ 2718613 h 2718613"/>
                <a:gd name="connsiteX0" fmla="*/ 3694137 w 3694137"/>
                <a:gd name="connsiteY0" fmla="*/ 0 h 2718613"/>
                <a:gd name="connsiteX1" fmla="*/ 1497271 w 3694137"/>
                <a:gd name="connsiteY1" fmla="*/ 676019 h 2718613"/>
                <a:gd name="connsiteX2" fmla="*/ 249107 w 3694137"/>
                <a:gd name="connsiteY2" fmla="*/ 1593903 h 2718613"/>
                <a:gd name="connsiteX3" fmla="*/ 148 w 3694137"/>
                <a:gd name="connsiteY3" fmla="*/ 2293163 h 2718613"/>
                <a:gd name="connsiteX4" fmla="*/ 724238 w 3694137"/>
                <a:gd name="connsiteY4" fmla="*/ 2718613 h 2718613"/>
                <a:gd name="connsiteX0" fmla="*/ 3728436 w 3728436"/>
                <a:gd name="connsiteY0" fmla="*/ 0 h 2555881"/>
                <a:gd name="connsiteX1" fmla="*/ 1497271 w 3728436"/>
                <a:gd name="connsiteY1" fmla="*/ 513287 h 2555881"/>
                <a:gd name="connsiteX2" fmla="*/ 249107 w 3728436"/>
                <a:gd name="connsiteY2" fmla="*/ 1431171 h 2555881"/>
                <a:gd name="connsiteX3" fmla="*/ 148 w 3728436"/>
                <a:gd name="connsiteY3" fmla="*/ 2130431 h 2555881"/>
                <a:gd name="connsiteX4" fmla="*/ 724238 w 3728436"/>
                <a:gd name="connsiteY4" fmla="*/ 2555881 h 2555881"/>
                <a:gd name="connsiteX0" fmla="*/ 3728436 w 3728436"/>
                <a:gd name="connsiteY0" fmla="*/ 0 h 2555881"/>
                <a:gd name="connsiteX1" fmla="*/ 1313072 w 3728436"/>
                <a:gd name="connsiteY1" fmla="*/ 512853 h 2555881"/>
                <a:gd name="connsiteX2" fmla="*/ 249107 w 3728436"/>
                <a:gd name="connsiteY2" fmla="*/ 1431171 h 2555881"/>
                <a:gd name="connsiteX3" fmla="*/ 148 w 3728436"/>
                <a:gd name="connsiteY3" fmla="*/ 2130431 h 2555881"/>
                <a:gd name="connsiteX4" fmla="*/ 724238 w 3728436"/>
                <a:gd name="connsiteY4" fmla="*/ 2555881 h 2555881"/>
                <a:gd name="connsiteX0" fmla="*/ 3728436 w 3728436"/>
                <a:gd name="connsiteY0" fmla="*/ 0 h 2555881"/>
                <a:gd name="connsiteX1" fmla="*/ 1313072 w 3728436"/>
                <a:gd name="connsiteY1" fmla="*/ 512853 h 2555881"/>
                <a:gd name="connsiteX2" fmla="*/ 249107 w 3728436"/>
                <a:gd name="connsiteY2" fmla="*/ 1431171 h 2555881"/>
                <a:gd name="connsiteX3" fmla="*/ 148 w 3728436"/>
                <a:gd name="connsiteY3" fmla="*/ 2130431 h 2555881"/>
                <a:gd name="connsiteX4" fmla="*/ 724238 w 3728436"/>
                <a:gd name="connsiteY4" fmla="*/ 2555881 h 2555881"/>
                <a:gd name="connsiteX0" fmla="*/ 3728433 w 3728433"/>
                <a:gd name="connsiteY0" fmla="*/ 0 h 2555881"/>
                <a:gd name="connsiteX1" fmla="*/ 1313069 w 3728433"/>
                <a:gd name="connsiteY1" fmla="*/ 512853 h 2555881"/>
                <a:gd name="connsiteX2" fmla="*/ 249104 w 3728433"/>
                <a:gd name="connsiteY2" fmla="*/ 1431171 h 2555881"/>
                <a:gd name="connsiteX3" fmla="*/ 145 w 3728433"/>
                <a:gd name="connsiteY3" fmla="*/ 2130431 h 2555881"/>
                <a:gd name="connsiteX4" fmla="*/ 724235 w 3728433"/>
                <a:gd name="connsiteY4" fmla="*/ 2555881 h 2555881"/>
                <a:gd name="connsiteX0" fmla="*/ 3646077 w 3646077"/>
                <a:gd name="connsiteY0" fmla="*/ 0 h 2555881"/>
                <a:gd name="connsiteX1" fmla="*/ 1230713 w 3646077"/>
                <a:gd name="connsiteY1" fmla="*/ 512853 h 2555881"/>
                <a:gd name="connsiteX2" fmla="*/ 166748 w 3646077"/>
                <a:gd name="connsiteY2" fmla="*/ 1431171 h 2555881"/>
                <a:gd name="connsiteX3" fmla="*/ 230 w 3646077"/>
                <a:gd name="connsiteY3" fmla="*/ 2110587 h 2555881"/>
                <a:gd name="connsiteX4" fmla="*/ 641879 w 3646077"/>
                <a:gd name="connsiteY4" fmla="*/ 2555881 h 2555881"/>
                <a:gd name="connsiteX0" fmla="*/ 3668195 w 3668195"/>
                <a:gd name="connsiteY0" fmla="*/ 0 h 2555881"/>
                <a:gd name="connsiteX1" fmla="*/ 1252831 w 3668195"/>
                <a:gd name="connsiteY1" fmla="*/ 512853 h 2555881"/>
                <a:gd name="connsiteX2" fmla="*/ 188866 w 3668195"/>
                <a:gd name="connsiteY2" fmla="*/ 1431171 h 2555881"/>
                <a:gd name="connsiteX3" fmla="*/ 22348 w 3668195"/>
                <a:gd name="connsiteY3" fmla="*/ 2110587 h 2555881"/>
                <a:gd name="connsiteX4" fmla="*/ 663997 w 3668195"/>
                <a:gd name="connsiteY4" fmla="*/ 2555881 h 2555881"/>
                <a:gd name="connsiteX0" fmla="*/ 3668195 w 3668195"/>
                <a:gd name="connsiteY0" fmla="*/ 0 h 2555881"/>
                <a:gd name="connsiteX1" fmla="*/ 1252831 w 3668195"/>
                <a:gd name="connsiteY1" fmla="*/ 512853 h 2555881"/>
                <a:gd name="connsiteX2" fmla="*/ 188866 w 3668195"/>
                <a:gd name="connsiteY2" fmla="*/ 1431171 h 2555881"/>
                <a:gd name="connsiteX3" fmla="*/ 22348 w 3668195"/>
                <a:gd name="connsiteY3" fmla="*/ 2110587 h 2555881"/>
                <a:gd name="connsiteX4" fmla="*/ 663997 w 3668195"/>
                <a:gd name="connsiteY4" fmla="*/ 2555881 h 2555881"/>
                <a:gd name="connsiteX0" fmla="*/ 3662588 w 3662588"/>
                <a:gd name="connsiteY0" fmla="*/ 0 h 2555881"/>
                <a:gd name="connsiteX1" fmla="*/ 1247224 w 3662588"/>
                <a:gd name="connsiteY1" fmla="*/ 512853 h 2555881"/>
                <a:gd name="connsiteX2" fmla="*/ 183259 w 3662588"/>
                <a:gd name="connsiteY2" fmla="*/ 1431171 h 2555881"/>
                <a:gd name="connsiteX3" fmla="*/ 16741 w 3662588"/>
                <a:gd name="connsiteY3" fmla="*/ 2110587 h 2555881"/>
                <a:gd name="connsiteX4" fmla="*/ 658390 w 3662588"/>
                <a:gd name="connsiteY4" fmla="*/ 2555881 h 2555881"/>
                <a:gd name="connsiteX0" fmla="*/ 3679646 w 3679646"/>
                <a:gd name="connsiteY0" fmla="*/ 0 h 2555881"/>
                <a:gd name="connsiteX1" fmla="*/ 1264282 w 3679646"/>
                <a:gd name="connsiteY1" fmla="*/ 512853 h 2555881"/>
                <a:gd name="connsiteX2" fmla="*/ 213971 w 3679646"/>
                <a:gd name="connsiteY2" fmla="*/ 1449796 h 2555881"/>
                <a:gd name="connsiteX3" fmla="*/ 33799 w 3679646"/>
                <a:gd name="connsiteY3" fmla="*/ 2110587 h 2555881"/>
                <a:gd name="connsiteX4" fmla="*/ 675448 w 3679646"/>
                <a:gd name="connsiteY4" fmla="*/ 2555881 h 2555881"/>
                <a:gd name="connsiteX0" fmla="*/ 3680810 w 3680810"/>
                <a:gd name="connsiteY0" fmla="*/ 0 h 2555881"/>
                <a:gd name="connsiteX1" fmla="*/ 1265446 w 3680810"/>
                <a:gd name="connsiteY1" fmla="*/ 512853 h 2555881"/>
                <a:gd name="connsiteX2" fmla="*/ 215135 w 3680810"/>
                <a:gd name="connsiteY2" fmla="*/ 1449796 h 2555881"/>
                <a:gd name="connsiteX3" fmla="*/ 34963 w 3680810"/>
                <a:gd name="connsiteY3" fmla="*/ 2110587 h 2555881"/>
                <a:gd name="connsiteX4" fmla="*/ 676612 w 3680810"/>
                <a:gd name="connsiteY4" fmla="*/ 2555881 h 2555881"/>
                <a:gd name="connsiteX0" fmla="*/ 3680810 w 3680810"/>
                <a:gd name="connsiteY0" fmla="*/ 0 h 2555881"/>
                <a:gd name="connsiteX1" fmla="*/ 1265446 w 3680810"/>
                <a:gd name="connsiteY1" fmla="*/ 512853 h 2555881"/>
                <a:gd name="connsiteX2" fmla="*/ 215135 w 3680810"/>
                <a:gd name="connsiteY2" fmla="*/ 1449796 h 2555881"/>
                <a:gd name="connsiteX3" fmla="*/ 34963 w 3680810"/>
                <a:gd name="connsiteY3" fmla="*/ 2110587 h 2555881"/>
                <a:gd name="connsiteX4" fmla="*/ 676612 w 3680810"/>
                <a:gd name="connsiteY4" fmla="*/ 2555881 h 2555881"/>
                <a:gd name="connsiteX0" fmla="*/ 3669640 w 3669640"/>
                <a:gd name="connsiteY0" fmla="*/ 0 h 2555881"/>
                <a:gd name="connsiteX1" fmla="*/ 1254276 w 3669640"/>
                <a:gd name="connsiteY1" fmla="*/ 512853 h 2555881"/>
                <a:gd name="connsiteX2" fmla="*/ 203965 w 3669640"/>
                <a:gd name="connsiteY2" fmla="*/ 1449796 h 2555881"/>
                <a:gd name="connsiteX3" fmla="*/ 23793 w 3669640"/>
                <a:gd name="connsiteY3" fmla="*/ 2110587 h 2555881"/>
                <a:gd name="connsiteX4" fmla="*/ 665442 w 3669640"/>
                <a:gd name="connsiteY4" fmla="*/ 2555881 h 2555881"/>
                <a:gd name="connsiteX0" fmla="*/ 3666859 w 3666859"/>
                <a:gd name="connsiteY0" fmla="*/ 0 h 2555881"/>
                <a:gd name="connsiteX1" fmla="*/ 1251495 w 3666859"/>
                <a:gd name="connsiteY1" fmla="*/ 512853 h 2555881"/>
                <a:gd name="connsiteX2" fmla="*/ 201184 w 3666859"/>
                <a:gd name="connsiteY2" fmla="*/ 1449796 h 2555881"/>
                <a:gd name="connsiteX3" fmla="*/ 21012 w 3666859"/>
                <a:gd name="connsiteY3" fmla="*/ 2110587 h 2555881"/>
                <a:gd name="connsiteX4" fmla="*/ 662661 w 3666859"/>
                <a:gd name="connsiteY4" fmla="*/ 2555881 h 2555881"/>
                <a:gd name="connsiteX0" fmla="*/ 3663168 w 3663168"/>
                <a:gd name="connsiteY0" fmla="*/ 0 h 2555881"/>
                <a:gd name="connsiteX1" fmla="*/ 1247804 w 3663168"/>
                <a:gd name="connsiteY1" fmla="*/ 512853 h 2555881"/>
                <a:gd name="connsiteX2" fmla="*/ 280080 w 3663168"/>
                <a:gd name="connsiteY2" fmla="*/ 1341307 h 2555881"/>
                <a:gd name="connsiteX3" fmla="*/ 17321 w 3663168"/>
                <a:gd name="connsiteY3" fmla="*/ 2110587 h 2555881"/>
                <a:gd name="connsiteX4" fmla="*/ 658970 w 3663168"/>
                <a:gd name="connsiteY4" fmla="*/ 2555881 h 2555881"/>
                <a:gd name="connsiteX0" fmla="*/ 3667649 w 3667649"/>
                <a:gd name="connsiteY0" fmla="*/ 0 h 2555881"/>
                <a:gd name="connsiteX1" fmla="*/ 1252285 w 3667649"/>
                <a:gd name="connsiteY1" fmla="*/ 512853 h 2555881"/>
                <a:gd name="connsiteX2" fmla="*/ 284561 w 3667649"/>
                <a:gd name="connsiteY2" fmla="*/ 1341307 h 2555881"/>
                <a:gd name="connsiteX3" fmla="*/ 21802 w 3667649"/>
                <a:gd name="connsiteY3" fmla="*/ 2110587 h 2555881"/>
                <a:gd name="connsiteX4" fmla="*/ 663451 w 3667649"/>
                <a:gd name="connsiteY4" fmla="*/ 2555881 h 2555881"/>
                <a:gd name="connsiteX0" fmla="*/ 3589970 w 3589970"/>
                <a:gd name="connsiteY0" fmla="*/ 0 h 2555881"/>
                <a:gd name="connsiteX1" fmla="*/ 1174606 w 3589970"/>
                <a:gd name="connsiteY1" fmla="*/ 512853 h 2555881"/>
                <a:gd name="connsiteX2" fmla="*/ 206882 w 3589970"/>
                <a:gd name="connsiteY2" fmla="*/ 1341307 h 2555881"/>
                <a:gd name="connsiteX3" fmla="*/ 25283 w 3589970"/>
                <a:gd name="connsiteY3" fmla="*/ 2106482 h 2555881"/>
                <a:gd name="connsiteX4" fmla="*/ 585772 w 3589970"/>
                <a:gd name="connsiteY4" fmla="*/ 2555881 h 2555881"/>
                <a:gd name="connsiteX0" fmla="*/ 3578752 w 3578752"/>
                <a:gd name="connsiteY0" fmla="*/ 0 h 2555881"/>
                <a:gd name="connsiteX1" fmla="*/ 1163388 w 3578752"/>
                <a:gd name="connsiteY1" fmla="*/ 512853 h 2555881"/>
                <a:gd name="connsiteX2" fmla="*/ 195664 w 3578752"/>
                <a:gd name="connsiteY2" fmla="*/ 1341307 h 2555881"/>
                <a:gd name="connsiteX3" fmla="*/ 14065 w 3578752"/>
                <a:gd name="connsiteY3" fmla="*/ 2106482 h 2555881"/>
                <a:gd name="connsiteX4" fmla="*/ 574554 w 3578752"/>
                <a:gd name="connsiteY4" fmla="*/ 2555881 h 2555881"/>
                <a:gd name="connsiteX0" fmla="*/ 3578752 w 3578752"/>
                <a:gd name="connsiteY0" fmla="*/ 0 h 2555881"/>
                <a:gd name="connsiteX1" fmla="*/ 1163388 w 3578752"/>
                <a:gd name="connsiteY1" fmla="*/ 512853 h 2555881"/>
                <a:gd name="connsiteX2" fmla="*/ 195664 w 3578752"/>
                <a:gd name="connsiteY2" fmla="*/ 1341307 h 2555881"/>
                <a:gd name="connsiteX3" fmla="*/ 14065 w 3578752"/>
                <a:gd name="connsiteY3" fmla="*/ 2106482 h 2555881"/>
                <a:gd name="connsiteX4" fmla="*/ 574554 w 3578752"/>
                <a:gd name="connsiteY4" fmla="*/ 2555881 h 2555881"/>
                <a:gd name="connsiteX0" fmla="*/ 3578752 w 3578752"/>
                <a:gd name="connsiteY0" fmla="*/ 0 h 2556051"/>
                <a:gd name="connsiteX1" fmla="*/ 1163388 w 3578752"/>
                <a:gd name="connsiteY1" fmla="*/ 512853 h 2556051"/>
                <a:gd name="connsiteX2" fmla="*/ 195664 w 3578752"/>
                <a:gd name="connsiteY2" fmla="*/ 1341307 h 2556051"/>
                <a:gd name="connsiteX3" fmla="*/ 14065 w 3578752"/>
                <a:gd name="connsiteY3" fmla="*/ 2106482 h 2556051"/>
                <a:gd name="connsiteX4" fmla="*/ 574554 w 3578752"/>
                <a:gd name="connsiteY4" fmla="*/ 2555881 h 2556051"/>
                <a:gd name="connsiteX0" fmla="*/ 3519856 w 3519856"/>
                <a:gd name="connsiteY0" fmla="*/ 0 h 2556051"/>
                <a:gd name="connsiteX1" fmla="*/ 1104492 w 3519856"/>
                <a:gd name="connsiteY1" fmla="*/ 512853 h 2556051"/>
                <a:gd name="connsiteX2" fmla="*/ 136768 w 3519856"/>
                <a:gd name="connsiteY2" fmla="*/ 1341307 h 2556051"/>
                <a:gd name="connsiteX3" fmla="*/ 29818 w 3519856"/>
                <a:gd name="connsiteY3" fmla="*/ 2106482 h 2556051"/>
                <a:gd name="connsiteX4" fmla="*/ 515658 w 3519856"/>
                <a:gd name="connsiteY4" fmla="*/ 2555881 h 2556051"/>
                <a:gd name="connsiteX0" fmla="*/ 3512355 w 3512355"/>
                <a:gd name="connsiteY0" fmla="*/ 0 h 2556051"/>
                <a:gd name="connsiteX1" fmla="*/ 1096991 w 3512355"/>
                <a:gd name="connsiteY1" fmla="*/ 512853 h 2556051"/>
                <a:gd name="connsiteX2" fmla="*/ 129267 w 3512355"/>
                <a:gd name="connsiteY2" fmla="*/ 1341307 h 2556051"/>
                <a:gd name="connsiteX3" fmla="*/ 22317 w 3512355"/>
                <a:gd name="connsiteY3" fmla="*/ 2106482 h 2556051"/>
                <a:gd name="connsiteX4" fmla="*/ 508157 w 3512355"/>
                <a:gd name="connsiteY4" fmla="*/ 2555881 h 2556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12355" h="2556051">
                  <a:moveTo>
                    <a:pt x="3512355" y="0"/>
                  </a:moveTo>
                  <a:cubicBezTo>
                    <a:pt x="2908616" y="215900"/>
                    <a:pt x="1660839" y="289302"/>
                    <a:pt x="1096991" y="512853"/>
                  </a:cubicBezTo>
                  <a:cubicBezTo>
                    <a:pt x="533143" y="736404"/>
                    <a:pt x="280654" y="1039332"/>
                    <a:pt x="129267" y="1341307"/>
                  </a:cubicBezTo>
                  <a:cubicBezTo>
                    <a:pt x="-22120" y="1643282"/>
                    <a:pt x="-14391" y="1863007"/>
                    <a:pt x="22317" y="2106482"/>
                  </a:cubicBezTo>
                  <a:cubicBezTo>
                    <a:pt x="53930" y="2316162"/>
                    <a:pt x="160404" y="2563476"/>
                    <a:pt x="508157" y="2555881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16" name="Freihandform 15"/>
            <p:cNvSpPr/>
            <p:nvPr/>
          </p:nvSpPr>
          <p:spPr>
            <a:xfrm flipH="1">
              <a:off x="5022779" y="2893052"/>
              <a:ext cx="191882" cy="656471"/>
            </a:xfrm>
            <a:custGeom>
              <a:avLst/>
              <a:gdLst>
                <a:gd name="connsiteX0" fmla="*/ 0 w 339008"/>
                <a:gd name="connsiteY0" fmla="*/ 0 h 482803"/>
                <a:gd name="connsiteX1" fmla="*/ 65837 w 339008"/>
                <a:gd name="connsiteY1" fmla="*/ 131673 h 482803"/>
                <a:gd name="connsiteX2" fmla="*/ 299924 w 339008"/>
                <a:gd name="connsiteY2" fmla="*/ 277977 h 482803"/>
                <a:gd name="connsiteX3" fmla="*/ 336500 w 339008"/>
                <a:gd name="connsiteY3" fmla="*/ 482803 h 482803"/>
                <a:gd name="connsiteX0" fmla="*/ 0 w 339008"/>
                <a:gd name="connsiteY0" fmla="*/ 0 h 482803"/>
                <a:gd name="connsiteX1" fmla="*/ 65837 w 339008"/>
                <a:gd name="connsiteY1" fmla="*/ 131673 h 482803"/>
                <a:gd name="connsiteX2" fmla="*/ 299924 w 339008"/>
                <a:gd name="connsiteY2" fmla="*/ 277977 h 482803"/>
                <a:gd name="connsiteX3" fmla="*/ 336500 w 339008"/>
                <a:gd name="connsiteY3" fmla="*/ 482803 h 482803"/>
                <a:gd name="connsiteX0" fmla="*/ 0 w 339008"/>
                <a:gd name="connsiteY0" fmla="*/ 0 h 482803"/>
                <a:gd name="connsiteX1" fmla="*/ 299924 w 339008"/>
                <a:gd name="connsiteY1" fmla="*/ 277977 h 482803"/>
                <a:gd name="connsiteX2" fmla="*/ 336500 w 339008"/>
                <a:gd name="connsiteY2" fmla="*/ 482803 h 482803"/>
                <a:gd name="connsiteX0" fmla="*/ 0 w 339008"/>
                <a:gd name="connsiteY0" fmla="*/ 0 h 482803"/>
                <a:gd name="connsiteX1" fmla="*/ 299924 w 339008"/>
                <a:gd name="connsiteY1" fmla="*/ 277977 h 482803"/>
                <a:gd name="connsiteX2" fmla="*/ 336500 w 339008"/>
                <a:gd name="connsiteY2" fmla="*/ 482803 h 482803"/>
                <a:gd name="connsiteX0" fmla="*/ 0 w 336587"/>
                <a:gd name="connsiteY0" fmla="*/ 0 h 482803"/>
                <a:gd name="connsiteX1" fmla="*/ 142122 w 336587"/>
                <a:gd name="connsiteY1" fmla="*/ 182931 h 482803"/>
                <a:gd name="connsiteX2" fmla="*/ 336500 w 336587"/>
                <a:gd name="connsiteY2" fmla="*/ 482803 h 482803"/>
                <a:gd name="connsiteX0" fmla="*/ 0 w 336593"/>
                <a:gd name="connsiteY0" fmla="*/ 0 h 482803"/>
                <a:gd name="connsiteX1" fmla="*/ 142122 w 336593"/>
                <a:gd name="connsiteY1" fmla="*/ 182931 h 482803"/>
                <a:gd name="connsiteX2" fmla="*/ 336500 w 336593"/>
                <a:gd name="connsiteY2" fmla="*/ 482803 h 482803"/>
                <a:gd name="connsiteX0" fmla="*/ 0 w 336500"/>
                <a:gd name="connsiteY0" fmla="*/ 0 h 482803"/>
                <a:gd name="connsiteX1" fmla="*/ 142122 w 336500"/>
                <a:gd name="connsiteY1" fmla="*/ 182931 h 482803"/>
                <a:gd name="connsiteX2" fmla="*/ 336500 w 336500"/>
                <a:gd name="connsiteY2" fmla="*/ 482803 h 482803"/>
                <a:gd name="connsiteX0" fmla="*/ 0 w 336500"/>
                <a:gd name="connsiteY0" fmla="*/ 0 h 482803"/>
                <a:gd name="connsiteX1" fmla="*/ 142122 w 336500"/>
                <a:gd name="connsiteY1" fmla="*/ 182931 h 482803"/>
                <a:gd name="connsiteX2" fmla="*/ 336500 w 336500"/>
                <a:gd name="connsiteY2" fmla="*/ 482803 h 482803"/>
                <a:gd name="connsiteX0" fmla="*/ 0 w 336500"/>
                <a:gd name="connsiteY0" fmla="*/ 0 h 482803"/>
                <a:gd name="connsiteX1" fmla="*/ 142122 w 336500"/>
                <a:gd name="connsiteY1" fmla="*/ 182931 h 482803"/>
                <a:gd name="connsiteX2" fmla="*/ 336500 w 336500"/>
                <a:gd name="connsiteY2" fmla="*/ 482803 h 482803"/>
                <a:gd name="connsiteX0" fmla="*/ 125208 w 211557"/>
                <a:gd name="connsiteY0" fmla="*/ 0 h 471661"/>
                <a:gd name="connsiteX1" fmla="*/ 17179 w 211557"/>
                <a:gd name="connsiteY1" fmla="*/ 171789 h 471661"/>
                <a:gd name="connsiteX2" fmla="*/ 211557 w 211557"/>
                <a:gd name="connsiteY2" fmla="*/ 471661 h 471661"/>
                <a:gd name="connsiteX0" fmla="*/ 125208 w 205797"/>
                <a:gd name="connsiteY0" fmla="*/ 0 h 471661"/>
                <a:gd name="connsiteX1" fmla="*/ 17179 w 205797"/>
                <a:gd name="connsiteY1" fmla="*/ 171789 h 471661"/>
                <a:gd name="connsiteX2" fmla="*/ 205797 w 205797"/>
                <a:gd name="connsiteY2" fmla="*/ 471661 h 471661"/>
                <a:gd name="connsiteX0" fmla="*/ 0 w 80589"/>
                <a:gd name="connsiteY0" fmla="*/ 0 h 471661"/>
                <a:gd name="connsiteX1" fmla="*/ 80589 w 80589"/>
                <a:gd name="connsiteY1" fmla="*/ 471661 h 471661"/>
                <a:gd name="connsiteX0" fmla="*/ 0 w 80589"/>
                <a:gd name="connsiteY0" fmla="*/ 0 h 471661"/>
                <a:gd name="connsiteX1" fmla="*/ 80589 w 80589"/>
                <a:gd name="connsiteY1" fmla="*/ 471661 h 471661"/>
                <a:gd name="connsiteX0" fmla="*/ 0 w 80589"/>
                <a:gd name="connsiteY0" fmla="*/ 0 h 471661"/>
                <a:gd name="connsiteX1" fmla="*/ 80589 w 80589"/>
                <a:gd name="connsiteY1" fmla="*/ 471661 h 471661"/>
                <a:gd name="connsiteX0" fmla="*/ 0 w 86364"/>
                <a:gd name="connsiteY0" fmla="*/ 0 h 482814"/>
                <a:gd name="connsiteX1" fmla="*/ 86364 w 86364"/>
                <a:gd name="connsiteY1" fmla="*/ 482814 h 482814"/>
                <a:gd name="connsiteX0" fmla="*/ 0 w 86364"/>
                <a:gd name="connsiteY0" fmla="*/ 0 h 482814"/>
                <a:gd name="connsiteX1" fmla="*/ 86364 w 86364"/>
                <a:gd name="connsiteY1" fmla="*/ 482814 h 482814"/>
                <a:gd name="connsiteX0" fmla="*/ 0 w 86627"/>
                <a:gd name="connsiteY0" fmla="*/ 0 h 524636"/>
                <a:gd name="connsiteX1" fmla="*/ 86627 w 86627"/>
                <a:gd name="connsiteY1" fmla="*/ 524636 h 524636"/>
                <a:gd name="connsiteX0" fmla="*/ 0 w 86647"/>
                <a:gd name="connsiteY0" fmla="*/ 0 h 524636"/>
                <a:gd name="connsiteX1" fmla="*/ 86627 w 86647"/>
                <a:gd name="connsiteY1" fmla="*/ 524636 h 52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647" h="524636">
                  <a:moveTo>
                    <a:pt x="0" y="0"/>
                  </a:moveTo>
                  <a:cubicBezTo>
                    <a:pt x="6388" y="229711"/>
                    <a:pt x="88114" y="228010"/>
                    <a:pt x="86627" y="524636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cxnSp>
          <p:nvCxnSpPr>
            <p:cNvPr id="17" name="Gerade Verbindung mit Pfeil 16"/>
            <p:cNvCxnSpPr/>
            <p:nvPr/>
          </p:nvCxnSpPr>
          <p:spPr>
            <a:xfrm>
              <a:off x="3875555" y="2896541"/>
              <a:ext cx="0" cy="750086"/>
            </a:xfrm>
            <a:prstGeom prst="straightConnector1">
              <a:avLst/>
            </a:prstGeom>
            <a:noFill/>
            <a:ln w="28575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feld 3"/>
            <p:cNvSpPr txBox="1">
              <a:spLocks noChangeArrowheads="1"/>
            </p:cNvSpPr>
            <p:nvPr/>
          </p:nvSpPr>
          <p:spPr bwMode="auto">
            <a:xfrm>
              <a:off x="161930" y="6129300"/>
              <a:ext cx="8874566" cy="267473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tabLst>
                  <a:tab pos="45910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tabLst>
                  <a:tab pos="45910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tabLst>
                  <a:tab pos="45910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tabLst>
                  <a:tab pos="45910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tabLst>
                  <a:tab pos="45910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45910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45910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45910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4591050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591050" algn="l"/>
                </a:tabLst>
              </a:pPr>
              <a:r>
                <a:rPr kumimoji="0" lang="de-CH" altLang="de-DE" sz="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	</a:t>
              </a:r>
              <a:r>
                <a:rPr kumimoji="0" lang="de-CH" altLang="de-DE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pitchFamily="34" charset="0"/>
                  <a:ea typeface="Times New Roman" pitchFamily="18" charset="0"/>
                  <a:cs typeface="Times New Roman" pitchFamily="18" charset="0"/>
                </a:rPr>
                <a:t>Agrarland</a:t>
              </a:r>
              <a:endParaRPr kumimoji="0" lang="de-CH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Freihandform 36"/>
            <p:cNvSpPr/>
            <p:nvPr/>
          </p:nvSpPr>
          <p:spPr>
            <a:xfrm>
              <a:off x="1925331" y="1638838"/>
              <a:ext cx="1290846" cy="510524"/>
            </a:xfrm>
            <a:custGeom>
              <a:avLst/>
              <a:gdLst>
                <a:gd name="connsiteX0" fmla="*/ 0 w 2443277"/>
                <a:gd name="connsiteY0" fmla="*/ 0 h 314553"/>
                <a:gd name="connsiteX1" fmla="*/ 885139 w 2443277"/>
                <a:gd name="connsiteY1" fmla="*/ 299923 h 314553"/>
                <a:gd name="connsiteX2" fmla="*/ 1931213 w 2443277"/>
                <a:gd name="connsiteY2" fmla="*/ 168249 h 314553"/>
                <a:gd name="connsiteX3" fmla="*/ 2443277 w 2443277"/>
                <a:gd name="connsiteY3" fmla="*/ 314553 h 314553"/>
                <a:gd name="connsiteX0" fmla="*/ 227287 w 1578755"/>
                <a:gd name="connsiteY0" fmla="*/ 0 h 314553"/>
                <a:gd name="connsiteX1" fmla="*/ 20617 w 1578755"/>
                <a:gd name="connsiteY1" fmla="*/ 299923 h 314553"/>
                <a:gd name="connsiteX2" fmla="*/ 1066691 w 1578755"/>
                <a:gd name="connsiteY2" fmla="*/ 168249 h 314553"/>
                <a:gd name="connsiteX3" fmla="*/ 1578755 w 1578755"/>
                <a:gd name="connsiteY3" fmla="*/ 314553 h 314553"/>
                <a:gd name="connsiteX0" fmla="*/ 0 w 1351468"/>
                <a:gd name="connsiteY0" fmla="*/ 0 h 317606"/>
                <a:gd name="connsiteX1" fmla="*/ 438686 w 1351468"/>
                <a:gd name="connsiteY1" fmla="*/ 314553 h 317606"/>
                <a:gd name="connsiteX2" fmla="*/ 839404 w 1351468"/>
                <a:gd name="connsiteY2" fmla="*/ 168249 h 317606"/>
                <a:gd name="connsiteX3" fmla="*/ 1351468 w 1351468"/>
                <a:gd name="connsiteY3" fmla="*/ 314553 h 317606"/>
                <a:gd name="connsiteX0" fmla="*/ 0 w 1351468"/>
                <a:gd name="connsiteY0" fmla="*/ 0 h 317606"/>
                <a:gd name="connsiteX1" fmla="*/ 438686 w 1351468"/>
                <a:gd name="connsiteY1" fmla="*/ 314553 h 317606"/>
                <a:gd name="connsiteX2" fmla="*/ 839404 w 1351468"/>
                <a:gd name="connsiteY2" fmla="*/ 168249 h 317606"/>
                <a:gd name="connsiteX3" fmla="*/ 1351468 w 1351468"/>
                <a:gd name="connsiteY3" fmla="*/ 314553 h 317606"/>
                <a:gd name="connsiteX0" fmla="*/ 0 w 1351468"/>
                <a:gd name="connsiteY0" fmla="*/ 0 h 318806"/>
                <a:gd name="connsiteX1" fmla="*/ 438686 w 1351468"/>
                <a:gd name="connsiteY1" fmla="*/ 314553 h 318806"/>
                <a:gd name="connsiteX2" fmla="*/ 919999 w 1351468"/>
                <a:gd name="connsiteY2" fmla="*/ 190258 h 318806"/>
                <a:gd name="connsiteX3" fmla="*/ 1351468 w 1351468"/>
                <a:gd name="connsiteY3" fmla="*/ 314553 h 318806"/>
                <a:gd name="connsiteX0" fmla="*/ 0 w 1351468"/>
                <a:gd name="connsiteY0" fmla="*/ 0 h 314553"/>
                <a:gd name="connsiteX1" fmla="*/ 439202 w 1351468"/>
                <a:gd name="connsiteY1" fmla="*/ 212164 h 314553"/>
                <a:gd name="connsiteX2" fmla="*/ 919999 w 1351468"/>
                <a:gd name="connsiteY2" fmla="*/ 190258 h 314553"/>
                <a:gd name="connsiteX3" fmla="*/ 1351468 w 1351468"/>
                <a:gd name="connsiteY3" fmla="*/ 314553 h 314553"/>
                <a:gd name="connsiteX0" fmla="*/ 0 w 1351468"/>
                <a:gd name="connsiteY0" fmla="*/ 0 h 314553"/>
                <a:gd name="connsiteX1" fmla="*/ 439202 w 1351468"/>
                <a:gd name="connsiteY1" fmla="*/ 212164 h 314553"/>
                <a:gd name="connsiteX2" fmla="*/ 956580 w 1351468"/>
                <a:gd name="connsiteY2" fmla="*/ 190258 h 314553"/>
                <a:gd name="connsiteX3" fmla="*/ 1351468 w 1351468"/>
                <a:gd name="connsiteY3" fmla="*/ 314553 h 314553"/>
                <a:gd name="connsiteX0" fmla="*/ 0 w 1353500"/>
                <a:gd name="connsiteY0" fmla="*/ 0 h 417268"/>
                <a:gd name="connsiteX1" fmla="*/ 439202 w 1353500"/>
                <a:gd name="connsiteY1" fmla="*/ 212164 h 417268"/>
                <a:gd name="connsiteX2" fmla="*/ 956580 w 1353500"/>
                <a:gd name="connsiteY2" fmla="*/ 190258 h 417268"/>
                <a:gd name="connsiteX3" fmla="*/ 1353500 w 1353500"/>
                <a:gd name="connsiteY3" fmla="*/ 417268 h 417268"/>
                <a:gd name="connsiteX0" fmla="*/ 0 w 1353500"/>
                <a:gd name="connsiteY0" fmla="*/ 0 h 417268"/>
                <a:gd name="connsiteX1" fmla="*/ 439202 w 1353500"/>
                <a:gd name="connsiteY1" fmla="*/ 212164 h 417268"/>
                <a:gd name="connsiteX2" fmla="*/ 1015337 w 1353500"/>
                <a:gd name="connsiteY2" fmla="*/ 212241 h 417268"/>
                <a:gd name="connsiteX3" fmla="*/ 1353500 w 1353500"/>
                <a:gd name="connsiteY3" fmla="*/ 417268 h 417268"/>
                <a:gd name="connsiteX0" fmla="*/ 0 w 1353627"/>
                <a:gd name="connsiteY0" fmla="*/ 0 h 292125"/>
                <a:gd name="connsiteX1" fmla="*/ 439202 w 1353627"/>
                <a:gd name="connsiteY1" fmla="*/ 212164 h 292125"/>
                <a:gd name="connsiteX2" fmla="*/ 1015337 w 1353627"/>
                <a:gd name="connsiteY2" fmla="*/ 212241 h 292125"/>
                <a:gd name="connsiteX3" fmla="*/ 1353627 w 1353627"/>
                <a:gd name="connsiteY3" fmla="*/ 292125 h 292125"/>
                <a:gd name="connsiteX0" fmla="*/ 0 w 1353627"/>
                <a:gd name="connsiteY0" fmla="*/ 0 h 292125"/>
                <a:gd name="connsiteX1" fmla="*/ 439284 w 1353627"/>
                <a:gd name="connsiteY1" fmla="*/ 160972 h 292125"/>
                <a:gd name="connsiteX2" fmla="*/ 1015337 w 1353627"/>
                <a:gd name="connsiteY2" fmla="*/ 212241 h 292125"/>
                <a:gd name="connsiteX3" fmla="*/ 1353627 w 1353627"/>
                <a:gd name="connsiteY3" fmla="*/ 292125 h 292125"/>
                <a:gd name="connsiteX0" fmla="*/ 0 w 1353627"/>
                <a:gd name="connsiteY0" fmla="*/ 0 h 292125"/>
                <a:gd name="connsiteX1" fmla="*/ 439284 w 1353627"/>
                <a:gd name="connsiteY1" fmla="*/ 160972 h 292125"/>
                <a:gd name="connsiteX2" fmla="*/ 1015337 w 1353627"/>
                <a:gd name="connsiteY2" fmla="*/ 212241 h 292125"/>
                <a:gd name="connsiteX3" fmla="*/ 1353627 w 1353627"/>
                <a:gd name="connsiteY3" fmla="*/ 292125 h 292125"/>
                <a:gd name="connsiteX0" fmla="*/ 0 w 1353627"/>
                <a:gd name="connsiteY0" fmla="*/ 0 h 292125"/>
                <a:gd name="connsiteX1" fmla="*/ 439284 w 1353627"/>
                <a:gd name="connsiteY1" fmla="*/ 160972 h 292125"/>
                <a:gd name="connsiteX2" fmla="*/ 1065827 w 1353627"/>
                <a:gd name="connsiteY2" fmla="*/ 190312 h 292125"/>
                <a:gd name="connsiteX3" fmla="*/ 1353627 w 1353627"/>
                <a:gd name="connsiteY3" fmla="*/ 292125 h 292125"/>
                <a:gd name="connsiteX0" fmla="*/ 0 w 1690185"/>
                <a:gd name="connsiteY0" fmla="*/ 0 h 306757"/>
                <a:gd name="connsiteX1" fmla="*/ 775842 w 1690185"/>
                <a:gd name="connsiteY1" fmla="*/ 175604 h 306757"/>
                <a:gd name="connsiteX2" fmla="*/ 1402385 w 1690185"/>
                <a:gd name="connsiteY2" fmla="*/ 204944 h 306757"/>
                <a:gd name="connsiteX3" fmla="*/ 1690185 w 1690185"/>
                <a:gd name="connsiteY3" fmla="*/ 306757 h 306757"/>
                <a:gd name="connsiteX0" fmla="*/ 0 w 1690185"/>
                <a:gd name="connsiteY0" fmla="*/ 0 h 306757"/>
                <a:gd name="connsiteX1" fmla="*/ 775842 w 1690185"/>
                <a:gd name="connsiteY1" fmla="*/ 175604 h 306757"/>
                <a:gd name="connsiteX2" fmla="*/ 1402385 w 1690185"/>
                <a:gd name="connsiteY2" fmla="*/ 139096 h 306757"/>
                <a:gd name="connsiteX3" fmla="*/ 1690185 w 1690185"/>
                <a:gd name="connsiteY3" fmla="*/ 306757 h 306757"/>
                <a:gd name="connsiteX0" fmla="*/ 0 w 1690185"/>
                <a:gd name="connsiteY0" fmla="*/ 0 h 306757"/>
                <a:gd name="connsiteX1" fmla="*/ 768522 w 1690185"/>
                <a:gd name="connsiteY1" fmla="*/ 87807 h 306757"/>
                <a:gd name="connsiteX2" fmla="*/ 1402385 w 1690185"/>
                <a:gd name="connsiteY2" fmla="*/ 139096 h 306757"/>
                <a:gd name="connsiteX3" fmla="*/ 1690185 w 1690185"/>
                <a:gd name="connsiteY3" fmla="*/ 306757 h 306757"/>
                <a:gd name="connsiteX0" fmla="*/ 0 w 1690185"/>
                <a:gd name="connsiteY0" fmla="*/ 0 h 306757"/>
                <a:gd name="connsiteX1" fmla="*/ 768522 w 1690185"/>
                <a:gd name="connsiteY1" fmla="*/ 87807 h 306757"/>
                <a:gd name="connsiteX2" fmla="*/ 1402385 w 1690185"/>
                <a:gd name="connsiteY2" fmla="*/ 139096 h 306757"/>
                <a:gd name="connsiteX3" fmla="*/ 1690185 w 1690185"/>
                <a:gd name="connsiteY3" fmla="*/ 306757 h 306757"/>
                <a:gd name="connsiteX0" fmla="*/ 0 w 1690185"/>
                <a:gd name="connsiteY0" fmla="*/ 0 h 306757"/>
                <a:gd name="connsiteX1" fmla="*/ 768522 w 1690185"/>
                <a:gd name="connsiteY1" fmla="*/ 87807 h 306757"/>
                <a:gd name="connsiteX2" fmla="*/ 1402385 w 1690185"/>
                <a:gd name="connsiteY2" fmla="*/ 139096 h 306757"/>
                <a:gd name="connsiteX3" fmla="*/ 1690185 w 1690185"/>
                <a:gd name="connsiteY3" fmla="*/ 306757 h 306757"/>
                <a:gd name="connsiteX0" fmla="*/ 0 w 1690185"/>
                <a:gd name="connsiteY0" fmla="*/ 0 h 520788"/>
                <a:gd name="connsiteX1" fmla="*/ 768522 w 1690185"/>
                <a:gd name="connsiteY1" fmla="*/ 87807 h 520788"/>
                <a:gd name="connsiteX2" fmla="*/ 1402385 w 1690185"/>
                <a:gd name="connsiteY2" fmla="*/ 139096 h 520788"/>
                <a:gd name="connsiteX3" fmla="*/ 1690185 w 1690185"/>
                <a:gd name="connsiteY3" fmla="*/ 520788 h 520788"/>
                <a:gd name="connsiteX0" fmla="*/ 0 w 1690185"/>
                <a:gd name="connsiteY0" fmla="*/ 0 h 520788"/>
                <a:gd name="connsiteX1" fmla="*/ 768522 w 1690185"/>
                <a:gd name="connsiteY1" fmla="*/ 87807 h 520788"/>
                <a:gd name="connsiteX2" fmla="*/ 1402385 w 1690185"/>
                <a:gd name="connsiteY2" fmla="*/ 139096 h 520788"/>
                <a:gd name="connsiteX3" fmla="*/ 1690185 w 1690185"/>
                <a:gd name="connsiteY3" fmla="*/ 520788 h 520788"/>
                <a:gd name="connsiteX0" fmla="*/ 0 w 1690185"/>
                <a:gd name="connsiteY0" fmla="*/ 0 h 520788"/>
                <a:gd name="connsiteX1" fmla="*/ 768522 w 1690185"/>
                <a:gd name="connsiteY1" fmla="*/ 87807 h 520788"/>
                <a:gd name="connsiteX2" fmla="*/ 1402385 w 1690185"/>
                <a:gd name="connsiteY2" fmla="*/ 139096 h 520788"/>
                <a:gd name="connsiteX3" fmla="*/ 1690185 w 1690185"/>
                <a:gd name="connsiteY3" fmla="*/ 520788 h 520788"/>
                <a:gd name="connsiteX0" fmla="*/ 0 w 1690185"/>
                <a:gd name="connsiteY0" fmla="*/ 0 h 520788"/>
                <a:gd name="connsiteX1" fmla="*/ 768522 w 1690185"/>
                <a:gd name="connsiteY1" fmla="*/ 87807 h 520788"/>
                <a:gd name="connsiteX2" fmla="*/ 1690185 w 1690185"/>
                <a:gd name="connsiteY2" fmla="*/ 520788 h 520788"/>
                <a:gd name="connsiteX0" fmla="*/ 0 w 1690185"/>
                <a:gd name="connsiteY0" fmla="*/ 0 h 520788"/>
                <a:gd name="connsiteX1" fmla="*/ 984882 w 1690185"/>
                <a:gd name="connsiteY1" fmla="*/ 195775 h 520788"/>
                <a:gd name="connsiteX2" fmla="*/ 1690185 w 1690185"/>
                <a:gd name="connsiteY2" fmla="*/ 520788 h 520788"/>
                <a:gd name="connsiteX0" fmla="*/ 0 w 1690185"/>
                <a:gd name="connsiteY0" fmla="*/ 0 h 520788"/>
                <a:gd name="connsiteX1" fmla="*/ 984882 w 1690185"/>
                <a:gd name="connsiteY1" fmla="*/ 195775 h 520788"/>
                <a:gd name="connsiteX2" fmla="*/ 1690185 w 1690185"/>
                <a:gd name="connsiteY2" fmla="*/ 520788 h 520788"/>
                <a:gd name="connsiteX0" fmla="*/ 0 w 1690185"/>
                <a:gd name="connsiteY0" fmla="*/ 0 h 520788"/>
                <a:gd name="connsiteX1" fmla="*/ 984882 w 1690185"/>
                <a:gd name="connsiteY1" fmla="*/ 195775 h 520788"/>
                <a:gd name="connsiteX2" fmla="*/ 1690185 w 1690185"/>
                <a:gd name="connsiteY2" fmla="*/ 520788 h 520788"/>
                <a:gd name="connsiteX0" fmla="*/ 0 w 1382012"/>
                <a:gd name="connsiteY0" fmla="*/ 0 h 554449"/>
                <a:gd name="connsiteX1" fmla="*/ 984882 w 1382012"/>
                <a:gd name="connsiteY1" fmla="*/ 195775 h 554449"/>
                <a:gd name="connsiteX2" fmla="*/ 1382012 w 1382012"/>
                <a:gd name="connsiteY2" fmla="*/ 554449 h 554449"/>
                <a:gd name="connsiteX0" fmla="*/ 0 w 1382012"/>
                <a:gd name="connsiteY0" fmla="*/ 0 h 554449"/>
                <a:gd name="connsiteX1" fmla="*/ 943581 w 1382012"/>
                <a:gd name="connsiteY1" fmla="*/ 285798 h 554449"/>
                <a:gd name="connsiteX2" fmla="*/ 1382012 w 1382012"/>
                <a:gd name="connsiteY2" fmla="*/ 554449 h 554449"/>
                <a:gd name="connsiteX0" fmla="*/ 0 w 1382012"/>
                <a:gd name="connsiteY0" fmla="*/ 0 h 554449"/>
                <a:gd name="connsiteX1" fmla="*/ 943581 w 1382012"/>
                <a:gd name="connsiteY1" fmla="*/ 285798 h 554449"/>
                <a:gd name="connsiteX2" fmla="*/ 1382012 w 1382012"/>
                <a:gd name="connsiteY2" fmla="*/ 554449 h 554449"/>
                <a:gd name="connsiteX0" fmla="*/ 0 w 1382012"/>
                <a:gd name="connsiteY0" fmla="*/ 0 h 554449"/>
                <a:gd name="connsiteX1" fmla="*/ 943581 w 1382012"/>
                <a:gd name="connsiteY1" fmla="*/ 285798 h 554449"/>
                <a:gd name="connsiteX2" fmla="*/ 1382012 w 1382012"/>
                <a:gd name="connsiteY2" fmla="*/ 554449 h 554449"/>
                <a:gd name="connsiteX0" fmla="*/ 0 w 1382012"/>
                <a:gd name="connsiteY0" fmla="*/ 0 h 554449"/>
                <a:gd name="connsiteX1" fmla="*/ 943581 w 1382012"/>
                <a:gd name="connsiteY1" fmla="*/ 285798 h 554449"/>
                <a:gd name="connsiteX2" fmla="*/ 1382012 w 1382012"/>
                <a:gd name="connsiteY2" fmla="*/ 554449 h 554449"/>
                <a:gd name="connsiteX0" fmla="*/ 0 w 1382012"/>
                <a:gd name="connsiteY0" fmla="*/ 0 h 554449"/>
                <a:gd name="connsiteX1" fmla="*/ 943581 w 1382012"/>
                <a:gd name="connsiteY1" fmla="*/ 285798 h 554449"/>
                <a:gd name="connsiteX2" fmla="*/ 1382012 w 1382012"/>
                <a:gd name="connsiteY2" fmla="*/ 554449 h 554449"/>
                <a:gd name="connsiteX0" fmla="*/ 0 w 1385671"/>
                <a:gd name="connsiteY0" fmla="*/ 0 h 532500"/>
                <a:gd name="connsiteX1" fmla="*/ 947240 w 1385671"/>
                <a:gd name="connsiteY1" fmla="*/ 263849 h 532500"/>
                <a:gd name="connsiteX2" fmla="*/ 1385671 w 1385671"/>
                <a:gd name="connsiteY2" fmla="*/ 532500 h 532500"/>
                <a:gd name="connsiteX0" fmla="*/ 0 w 1411300"/>
                <a:gd name="connsiteY0" fmla="*/ 0 h 558121"/>
                <a:gd name="connsiteX1" fmla="*/ 972869 w 1411300"/>
                <a:gd name="connsiteY1" fmla="*/ 289470 h 558121"/>
                <a:gd name="connsiteX2" fmla="*/ 1411300 w 1411300"/>
                <a:gd name="connsiteY2" fmla="*/ 558121 h 558121"/>
                <a:gd name="connsiteX0" fmla="*/ 0 w 1411300"/>
                <a:gd name="connsiteY0" fmla="*/ 0 h 558121"/>
                <a:gd name="connsiteX1" fmla="*/ 972869 w 1411300"/>
                <a:gd name="connsiteY1" fmla="*/ 289470 h 558121"/>
                <a:gd name="connsiteX2" fmla="*/ 1411300 w 1411300"/>
                <a:gd name="connsiteY2" fmla="*/ 558121 h 558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11300" h="558121">
                  <a:moveTo>
                    <a:pt x="0" y="0"/>
                  </a:moveTo>
                  <a:cubicBezTo>
                    <a:pt x="252461" y="227465"/>
                    <a:pt x="576798" y="196321"/>
                    <a:pt x="972869" y="289470"/>
                  </a:cubicBezTo>
                  <a:cubicBezTo>
                    <a:pt x="1368940" y="382619"/>
                    <a:pt x="1381317" y="407581"/>
                    <a:pt x="1411300" y="558121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38" name="Freihandform 37"/>
            <p:cNvSpPr/>
            <p:nvPr/>
          </p:nvSpPr>
          <p:spPr>
            <a:xfrm>
              <a:off x="3219665" y="1623139"/>
              <a:ext cx="1978134" cy="572740"/>
            </a:xfrm>
            <a:custGeom>
              <a:avLst/>
              <a:gdLst>
                <a:gd name="connsiteX0" fmla="*/ 1345997 w 1345997"/>
                <a:gd name="connsiteY0" fmla="*/ 0 h 431597"/>
                <a:gd name="connsiteX1" fmla="*/ 965607 w 1345997"/>
                <a:gd name="connsiteY1" fmla="*/ 226771 h 431597"/>
                <a:gd name="connsiteX2" fmla="*/ 570586 w 1345997"/>
                <a:gd name="connsiteY2" fmla="*/ 256032 h 431597"/>
                <a:gd name="connsiteX3" fmla="*/ 0 w 1345997"/>
                <a:gd name="connsiteY3" fmla="*/ 431597 h 431597"/>
                <a:gd name="connsiteX0" fmla="*/ 1345997 w 1345997"/>
                <a:gd name="connsiteY0" fmla="*/ 0 h 307012"/>
                <a:gd name="connsiteX1" fmla="*/ 965607 w 1345997"/>
                <a:gd name="connsiteY1" fmla="*/ 226771 h 307012"/>
                <a:gd name="connsiteX2" fmla="*/ 570586 w 1345997"/>
                <a:gd name="connsiteY2" fmla="*/ 256032 h 307012"/>
                <a:gd name="connsiteX3" fmla="*/ 0 w 1345997"/>
                <a:gd name="connsiteY3" fmla="*/ 307012 h 307012"/>
                <a:gd name="connsiteX0" fmla="*/ 1345997 w 1345997"/>
                <a:gd name="connsiteY0" fmla="*/ 0 h 307012"/>
                <a:gd name="connsiteX1" fmla="*/ 965607 w 1345997"/>
                <a:gd name="connsiteY1" fmla="*/ 226771 h 307012"/>
                <a:gd name="connsiteX2" fmla="*/ 585221 w 1345997"/>
                <a:gd name="connsiteY2" fmla="*/ 234064 h 307012"/>
                <a:gd name="connsiteX3" fmla="*/ 0 w 1345997"/>
                <a:gd name="connsiteY3" fmla="*/ 307012 h 307012"/>
                <a:gd name="connsiteX0" fmla="*/ 1345997 w 1345997"/>
                <a:gd name="connsiteY0" fmla="*/ 0 h 307012"/>
                <a:gd name="connsiteX1" fmla="*/ 1002505 w 1345997"/>
                <a:gd name="connsiteY1" fmla="*/ 153546 h 307012"/>
                <a:gd name="connsiteX2" fmla="*/ 585221 w 1345997"/>
                <a:gd name="connsiteY2" fmla="*/ 234064 h 307012"/>
                <a:gd name="connsiteX3" fmla="*/ 0 w 1345997"/>
                <a:gd name="connsiteY3" fmla="*/ 307012 h 307012"/>
                <a:gd name="connsiteX0" fmla="*/ 1821638 w 1821638"/>
                <a:gd name="connsiteY0" fmla="*/ 0 h 409527"/>
                <a:gd name="connsiteX1" fmla="*/ 1002505 w 1821638"/>
                <a:gd name="connsiteY1" fmla="*/ 256061 h 409527"/>
                <a:gd name="connsiteX2" fmla="*/ 585221 w 1821638"/>
                <a:gd name="connsiteY2" fmla="*/ 336579 h 409527"/>
                <a:gd name="connsiteX3" fmla="*/ 0 w 1821638"/>
                <a:gd name="connsiteY3" fmla="*/ 409527 h 409527"/>
                <a:gd name="connsiteX0" fmla="*/ 1821638 w 1821638"/>
                <a:gd name="connsiteY0" fmla="*/ 0 h 409527"/>
                <a:gd name="connsiteX1" fmla="*/ 1002505 w 1821638"/>
                <a:gd name="connsiteY1" fmla="*/ 256061 h 409527"/>
                <a:gd name="connsiteX2" fmla="*/ 563609 w 1821638"/>
                <a:gd name="connsiteY2" fmla="*/ 234019 h 409527"/>
                <a:gd name="connsiteX3" fmla="*/ 0 w 1821638"/>
                <a:gd name="connsiteY3" fmla="*/ 409527 h 409527"/>
                <a:gd name="connsiteX0" fmla="*/ 1821638 w 1821638"/>
                <a:gd name="connsiteY0" fmla="*/ 0 h 409527"/>
                <a:gd name="connsiteX1" fmla="*/ 1112299 w 1821638"/>
                <a:gd name="connsiteY1" fmla="*/ 131863 h 409527"/>
                <a:gd name="connsiteX2" fmla="*/ 563609 w 1821638"/>
                <a:gd name="connsiteY2" fmla="*/ 234019 h 409527"/>
                <a:gd name="connsiteX3" fmla="*/ 0 w 1821638"/>
                <a:gd name="connsiteY3" fmla="*/ 409527 h 409527"/>
                <a:gd name="connsiteX0" fmla="*/ 1821638 w 1821638"/>
                <a:gd name="connsiteY0" fmla="*/ 0 h 623193"/>
                <a:gd name="connsiteX1" fmla="*/ 1112299 w 1821638"/>
                <a:gd name="connsiteY1" fmla="*/ 131863 h 623193"/>
                <a:gd name="connsiteX2" fmla="*/ 563609 w 1821638"/>
                <a:gd name="connsiteY2" fmla="*/ 234019 h 623193"/>
                <a:gd name="connsiteX3" fmla="*/ 0 w 1821638"/>
                <a:gd name="connsiteY3" fmla="*/ 623193 h 623193"/>
                <a:gd name="connsiteX0" fmla="*/ 1821638 w 1821638"/>
                <a:gd name="connsiteY0" fmla="*/ 0 h 623193"/>
                <a:gd name="connsiteX1" fmla="*/ 1112299 w 1821638"/>
                <a:gd name="connsiteY1" fmla="*/ 131863 h 623193"/>
                <a:gd name="connsiteX2" fmla="*/ 563609 w 1821638"/>
                <a:gd name="connsiteY2" fmla="*/ 234019 h 623193"/>
                <a:gd name="connsiteX3" fmla="*/ 0 w 1821638"/>
                <a:gd name="connsiteY3" fmla="*/ 623193 h 623193"/>
                <a:gd name="connsiteX0" fmla="*/ 1821638 w 1821638"/>
                <a:gd name="connsiteY0" fmla="*/ 0 h 623193"/>
                <a:gd name="connsiteX1" fmla="*/ 1112299 w 1821638"/>
                <a:gd name="connsiteY1" fmla="*/ 131863 h 623193"/>
                <a:gd name="connsiteX2" fmla="*/ 563609 w 1821638"/>
                <a:gd name="connsiteY2" fmla="*/ 234019 h 623193"/>
                <a:gd name="connsiteX3" fmla="*/ 0 w 1821638"/>
                <a:gd name="connsiteY3" fmla="*/ 623193 h 623193"/>
                <a:gd name="connsiteX0" fmla="*/ 2136152 w 2136152"/>
                <a:gd name="connsiteY0" fmla="*/ 0 h 703000"/>
                <a:gd name="connsiteX1" fmla="*/ 1426813 w 2136152"/>
                <a:gd name="connsiteY1" fmla="*/ 131863 h 703000"/>
                <a:gd name="connsiteX2" fmla="*/ 878123 w 2136152"/>
                <a:gd name="connsiteY2" fmla="*/ 234019 h 703000"/>
                <a:gd name="connsiteX3" fmla="*/ 0 w 2136152"/>
                <a:gd name="connsiteY3" fmla="*/ 703000 h 703000"/>
                <a:gd name="connsiteX0" fmla="*/ 2136152 w 2136152"/>
                <a:gd name="connsiteY0" fmla="*/ 0 h 703000"/>
                <a:gd name="connsiteX1" fmla="*/ 1426813 w 2136152"/>
                <a:gd name="connsiteY1" fmla="*/ 131863 h 703000"/>
                <a:gd name="connsiteX2" fmla="*/ 878123 w 2136152"/>
                <a:gd name="connsiteY2" fmla="*/ 234019 h 703000"/>
                <a:gd name="connsiteX3" fmla="*/ 0 w 2136152"/>
                <a:gd name="connsiteY3" fmla="*/ 703000 h 703000"/>
                <a:gd name="connsiteX0" fmla="*/ 2136152 w 2136152"/>
                <a:gd name="connsiteY0" fmla="*/ 0 h 703000"/>
                <a:gd name="connsiteX1" fmla="*/ 878123 w 2136152"/>
                <a:gd name="connsiteY1" fmla="*/ 234019 h 703000"/>
                <a:gd name="connsiteX2" fmla="*/ 0 w 2136152"/>
                <a:gd name="connsiteY2" fmla="*/ 703000 h 703000"/>
                <a:gd name="connsiteX0" fmla="*/ 2136152 w 2136152"/>
                <a:gd name="connsiteY0" fmla="*/ 0 h 703000"/>
                <a:gd name="connsiteX1" fmla="*/ 878123 w 2136152"/>
                <a:gd name="connsiteY1" fmla="*/ 234019 h 703000"/>
                <a:gd name="connsiteX2" fmla="*/ 0 w 2136152"/>
                <a:gd name="connsiteY2" fmla="*/ 703000 h 703000"/>
                <a:gd name="connsiteX0" fmla="*/ 2136152 w 2136152"/>
                <a:gd name="connsiteY0" fmla="*/ 0 h 703000"/>
                <a:gd name="connsiteX1" fmla="*/ 878123 w 2136152"/>
                <a:gd name="connsiteY1" fmla="*/ 234019 h 703000"/>
                <a:gd name="connsiteX2" fmla="*/ 0 w 2136152"/>
                <a:gd name="connsiteY2" fmla="*/ 703000 h 703000"/>
                <a:gd name="connsiteX0" fmla="*/ 2161567 w 2161567"/>
                <a:gd name="connsiteY0" fmla="*/ 0 h 626656"/>
                <a:gd name="connsiteX1" fmla="*/ 878123 w 2161567"/>
                <a:gd name="connsiteY1" fmla="*/ 157675 h 626656"/>
                <a:gd name="connsiteX2" fmla="*/ 0 w 2161567"/>
                <a:gd name="connsiteY2" fmla="*/ 626656 h 626656"/>
                <a:gd name="connsiteX0" fmla="*/ 2161567 w 2161567"/>
                <a:gd name="connsiteY0" fmla="*/ 0 h 626656"/>
                <a:gd name="connsiteX1" fmla="*/ 878123 w 2161567"/>
                <a:gd name="connsiteY1" fmla="*/ 157675 h 626656"/>
                <a:gd name="connsiteX2" fmla="*/ 0 w 2161567"/>
                <a:gd name="connsiteY2" fmla="*/ 626656 h 626656"/>
                <a:gd name="connsiteX0" fmla="*/ 2161567 w 2161567"/>
                <a:gd name="connsiteY0" fmla="*/ 0 h 626656"/>
                <a:gd name="connsiteX1" fmla="*/ 878123 w 2161567"/>
                <a:gd name="connsiteY1" fmla="*/ 146224 h 626656"/>
                <a:gd name="connsiteX2" fmla="*/ 0 w 2161567"/>
                <a:gd name="connsiteY2" fmla="*/ 626656 h 626656"/>
                <a:gd name="connsiteX0" fmla="*/ 2161567 w 2161567"/>
                <a:gd name="connsiteY0" fmla="*/ 0 h 626656"/>
                <a:gd name="connsiteX1" fmla="*/ 878123 w 2161567"/>
                <a:gd name="connsiteY1" fmla="*/ 146224 h 626656"/>
                <a:gd name="connsiteX2" fmla="*/ 0 w 2161567"/>
                <a:gd name="connsiteY2" fmla="*/ 626656 h 626656"/>
                <a:gd name="connsiteX0" fmla="*/ 2161567 w 2161567"/>
                <a:gd name="connsiteY0" fmla="*/ 0 h 626656"/>
                <a:gd name="connsiteX1" fmla="*/ 878123 w 2161567"/>
                <a:gd name="connsiteY1" fmla="*/ 146224 h 626656"/>
                <a:gd name="connsiteX2" fmla="*/ 0 w 2161567"/>
                <a:gd name="connsiteY2" fmla="*/ 626656 h 62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1567" h="626656">
                  <a:moveTo>
                    <a:pt x="2161567" y="0"/>
                  </a:moveTo>
                  <a:cubicBezTo>
                    <a:pt x="1884229" y="2948"/>
                    <a:pt x="1291756" y="72318"/>
                    <a:pt x="878123" y="146224"/>
                  </a:cubicBezTo>
                  <a:cubicBezTo>
                    <a:pt x="464490" y="220130"/>
                    <a:pt x="52333" y="290394"/>
                    <a:pt x="0" y="626656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39" name="Freihandform 38"/>
            <p:cNvSpPr/>
            <p:nvPr/>
          </p:nvSpPr>
          <p:spPr>
            <a:xfrm>
              <a:off x="3218503" y="1518476"/>
              <a:ext cx="4173735" cy="677403"/>
            </a:xfrm>
            <a:custGeom>
              <a:avLst/>
              <a:gdLst>
                <a:gd name="connsiteX0" fmla="*/ 3891687 w 3891687"/>
                <a:gd name="connsiteY0" fmla="*/ 0 h 409651"/>
                <a:gd name="connsiteX1" fmla="*/ 2991917 w 3891687"/>
                <a:gd name="connsiteY1" fmla="*/ 190195 h 409651"/>
                <a:gd name="connsiteX2" fmla="*/ 614477 w 3891687"/>
                <a:gd name="connsiteY2" fmla="*/ 307238 h 409651"/>
                <a:gd name="connsiteX3" fmla="*/ 0 w 3891687"/>
                <a:gd name="connsiteY3" fmla="*/ 409651 h 409651"/>
                <a:gd name="connsiteX0" fmla="*/ 3891687 w 3891687"/>
                <a:gd name="connsiteY0" fmla="*/ 0 h 310124"/>
                <a:gd name="connsiteX1" fmla="*/ 2991917 w 3891687"/>
                <a:gd name="connsiteY1" fmla="*/ 190195 h 310124"/>
                <a:gd name="connsiteX2" fmla="*/ 614477 w 3891687"/>
                <a:gd name="connsiteY2" fmla="*/ 307238 h 310124"/>
                <a:gd name="connsiteX3" fmla="*/ 0 w 3891687"/>
                <a:gd name="connsiteY3" fmla="*/ 292154 h 310124"/>
                <a:gd name="connsiteX0" fmla="*/ 3891687 w 3891687"/>
                <a:gd name="connsiteY0" fmla="*/ 0 h 292154"/>
                <a:gd name="connsiteX1" fmla="*/ 2991917 w 3891687"/>
                <a:gd name="connsiteY1" fmla="*/ 190195 h 292154"/>
                <a:gd name="connsiteX2" fmla="*/ 943696 w 3891687"/>
                <a:gd name="connsiteY2" fmla="*/ 219387 h 292154"/>
                <a:gd name="connsiteX3" fmla="*/ 0 w 3891687"/>
                <a:gd name="connsiteY3" fmla="*/ 292154 h 292154"/>
                <a:gd name="connsiteX0" fmla="*/ 4243260 w 4243260"/>
                <a:gd name="connsiteY0" fmla="*/ 0 h 446137"/>
                <a:gd name="connsiteX1" fmla="*/ 2991917 w 4243260"/>
                <a:gd name="connsiteY1" fmla="*/ 344178 h 446137"/>
                <a:gd name="connsiteX2" fmla="*/ 943696 w 4243260"/>
                <a:gd name="connsiteY2" fmla="*/ 373370 h 446137"/>
                <a:gd name="connsiteX3" fmla="*/ 0 w 4243260"/>
                <a:gd name="connsiteY3" fmla="*/ 446137 h 446137"/>
                <a:gd name="connsiteX0" fmla="*/ 4243260 w 4243260"/>
                <a:gd name="connsiteY0" fmla="*/ 0 h 446137"/>
                <a:gd name="connsiteX1" fmla="*/ 2991917 w 4243260"/>
                <a:gd name="connsiteY1" fmla="*/ 344178 h 446137"/>
                <a:gd name="connsiteX2" fmla="*/ 943820 w 4243260"/>
                <a:gd name="connsiteY2" fmla="*/ 314801 h 446137"/>
                <a:gd name="connsiteX3" fmla="*/ 0 w 4243260"/>
                <a:gd name="connsiteY3" fmla="*/ 446137 h 446137"/>
                <a:gd name="connsiteX0" fmla="*/ 4243260 w 4243260"/>
                <a:gd name="connsiteY0" fmla="*/ 0 h 497386"/>
                <a:gd name="connsiteX1" fmla="*/ 2991917 w 4243260"/>
                <a:gd name="connsiteY1" fmla="*/ 344178 h 497386"/>
                <a:gd name="connsiteX2" fmla="*/ 943820 w 4243260"/>
                <a:gd name="connsiteY2" fmla="*/ 314801 h 497386"/>
                <a:gd name="connsiteX3" fmla="*/ 0 w 4243260"/>
                <a:gd name="connsiteY3" fmla="*/ 497386 h 497386"/>
                <a:gd name="connsiteX0" fmla="*/ 4249611 w 4249611"/>
                <a:gd name="connsiteY0" fmla="*/ 0 h 693287"/>
                <a:gd name="connsiteX1" fmla="*/ 2998268 w 4249611"/>
                <a:gd name="connsiteY1" fmla="*/ 344178 h 693287"/>
                <a:gd name="connsiteX2" fmla="*/ 950171 w 4249611"/>
                <a:gd name="connsiteY2" fmla="*/ 314801 h 693287"/>
                <a:gd name="connsiteX3" fmla="*/ 0 w 4249611"/>
                <a:gd name="connsiteY3" fmla="*/ 693287 h 693287"/>
                <a:gd name="connsiteX0" fmla="*/ 4249611 w 4249611"/>
                <a:gd name="connsiteY0" fmla="*/ 0 h 693287"/>
                <a:gd name="connsiteX1" fmla="*/ 2998268 w 4249611"/>
                <a:gd name="connsiteY1" fmla="*/ 344178 h 693287"/>
                <a:gd name="connsiteX2" fmla="*/ 950171 w 4249611"/>
                <a:gd name="connsiteY2" fmla="*/ 314801 h 693287"/>
                <a:gd name="connsiteX3" fmla="*/ 0 w 4249611"/>
                <a:gd name="connsiteY3" fmla="*/ 693287 h 693287"/>
                <a:gd name="connsiteX0" fmla="*/ 4249611 w 4249611"/>
                <a:gd name="connsiteY0" fmla="*/ 0 h 693287"/>
                <a:gd name="connsiteX1" fmla="*/ 2998268 w 4249611"/>
                <a:gd name="connsiteY1" fmla="*/ 344178 h 693287"/>
                <a:gd name="connsiteX2" fmla="*/ 950171 w 4249611"/>
                <a:gd name="connsiteY2" fmla="*/ 314801 h 693287"/>
                <a:gd name="connsiteX3" fmla="*/ 0 w 4249611"/>
                <a:gd name="connsiteY3" fmla="*/ 693287 h 693287"/>
                <a:gd name="connsiteX0" fmla="*/ 4559233 w 4559233"/>
                <a:gd name="connsiteY0" fmla="*/ 0 h 740990"/>
                <a:gd name="connsiteX1" fmla="*/ 3307890 w 4559233"/>
                <a:gd name="connsiteY1" fmla="*/ 344178 h 740990"/>
                <a:gd name="connsiteX2" fmla="*/ 1259793 w 4559233"/>
                <a:gd name="connsiteY2" fmla="*/ 314801 h 740990"/>
                <a:gd name="connsiteX3" fmla="*/ 0 w 4559233"/>
                <a:gd name="connsiteY3" fmla="*/ 740990 h 740990"/>
                <a:gd name="connsiteX0" fmla="*/ 4559233 w 4559233"/>
                <a:gd name="connsiteY0" fmla="*/ 0 h 740990"/>
                <a:gd name="connsiteX1" fmla="*/ 3307890 w 4559233"/>
                <a:gd name="connsiteY1" fmla="*/ 344178 h 740990"/>
                <a:gd name="connsiteX2" fmla="*/ 1259793 w 4559233"/>
                <a:gd name="connsiteY2" fmla="*/ 314801 h 740990"/>
                <a:gd name="connsiteX3" fmla="*/ 0 w 4559233"/>
                <a:gd name="connsiteY3" fmla="*/ 740990 h 740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9233" h="740990">
                  <a:moveTo>
                    <a:pt x="4559233" y="0"/>
                  </a:moveTo>
                  <a:cubicBezTo>
                    <a:pt x="4382449" y="69494"/>
                    <a:pt x="3857797" y="291711"/>
                    <a:pt x="3307890" y="344178"/>
                  </a:cubicBezTo>
                  <a:cubicBezTo>
                    <a:pt x="2757983" y="396645"/>
                    <a:pt x="1758446" y="297808"/>
                    <a:pt x="1259793" y="314801"/>
                  </a:cubicBezTo>
                  <a:cubicBezTo>
                    <a:pt x="761140" y="331794"/>
                    <a:pt x="146823" y="455243"/>
                    <a:pt x="0" y="740990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40" name="Freihandform 39"/>
            <p:cNvSpPr/>
            <p:nvPr/>
          </p:nvSpPr>
          <p:spPr>
            <a:xfrm>
              <a:off x="1939286" y="1609184"/>
              <a:ext cx="3462025" cy="585532"/>
            </a:xfrm>
            <a:custGeom>
              <a:avLst/>
              <a:gdLst>
                <a:gd name="connsiteX0" fmla="*/ 0 w 2991917"/>
                <a:gd name="connsiteY0" fmla="*/ 0 h 577901"/>
                <a:gd name="connsiteX1" fmla="*/ 570585 w 2991917"/>
                <a:gd name="connsiteY1" fmla="*/ 285293 h 577901"/>
                <a:gd name="connsiteX2" fmla="*/ 2179929 w 2991917"/>
                <a:gd name="connsiteY2" fmla="*/ 446227 h 577901"/>
                <a:gd name="connsiteX3" fmla="*/ 2991917 w 2991917"/>
                <a:gd name="connsiteY3" fmla="*/ 577901 h 577901"/>
                <a:gd name="connsiteX0" fmla="*/ 0 w 2991917"/>
                <a:gd name="connsiteY0" fmla="*/ 0 h 577901"/>
                <a:gd name="connsiteX1" fmla="*/ 607249 w 2991917"/>
                <a:gd name="connsiteY1" fmla="*/ 343844 h 577901"/>
                <a:gd name="connsiteX2" fmla="*/ 2179929 w 2991917"/>
                <a:gd name="connsiteY2" fmla="*/ 446227 h 577901"/>
                <a:gd name="connsiteX3" fmla="*/ 2991917 w 2991917"/>
                <a:gd name="connsiteY3" fmla="*/ 577901 h 577901"/>
                <a:gd name="connsiteX0" fmla="*/ 0 w 2991917"/>
                <a:gd name="connsiteY0" fmla="*/ 0 h 577901"/>
                <a:gd name="connsiteX1" fmla="*/ 607249 w 2991917"/>
                <a:gd name="connsiteY1" fmla="*/ 343844 h 577901"/>
                <a:gd name="connsiteX2" fmla="*/ 2385099 w 2991917"/>
                <a:gd name="connsiteY2" fmla="*/ 402601 h 577901"/>
                <a:gd name="connsiteX3" fmla="*/ 2991917 w 2991917"/>
                <a:gd name="connsiteY3" fmla="*/ 577901 h 577901"/>
                <a:gd name="connsiteX0" fmla="*/ 0 w 3094776"/>
                <a:gd name="connsiteY0" fmla="*/ 0 h 446266"/>
                <a:gd name="connsiteX1" fmla="*/ 607249 w 3094776"/>
                <a:gd name="connsiteY1" fmla="*/ 343844 h 446266"/>
                <a:gd name="connsiteX2" fmla="*/ 2385099 w 3094776"/>
                <a:gd name="connsiteY2" fmla="*/ 402601 h 446266"/>
                <a:gd name="connsiteX3" fmla="*/ 3094776 w 3094776"/>
                <a:gd name="connsiteY3" fmla="*/ 446266 h 446266"/>
                <a:gd name="connsiteX0" fmla="*/ 0 w 3094776"/>
                <a:gd name="connsiteY0" fmla="*/ 0 h 446266"/>
                <a:gd name="connsiteX1" fmla="*/ 607249 w 3094776"/>
                <a:gd name="connsiteY1" fmla="*/ 343844 h 446266"/>
                <a:gd name="connsiteX2" fmla="*/ 2377783 w 3094776"/>
                <a:gd name="connsiteY2" fmla="*/ 322044 h 446266"/>
                <a:gd name="connsiteX3" fmla="*/ 3094776 w 3094776"/>
                <a:gd name="connsiteY3" fmla="*/ 446266 h 446266"/>
                <a:gd name="connsiteX0" fmla="*/ 0 w 2882606"/>
                <a:gd name="connsiteY0" fmla="*/ 0 h 446266"/>
                <a:gd name="connsiteX1" fmla="*/ 395079 w 2882606"/>
                <a:gd name="connsiteY1" fmla="*/ 343844 h 446266"/>
                <a:gd name="connsiteX2" fmla="*/ 2165613 w 2882606"/>
                <a:gd name="connsiteY2" fmla="*/ 322044 h 446266"/>
                <a:gd name="connsiteX3" fmla="*/ 2882606 w 2882606"/>
                <a:gd name="connsiteY3" fmla="*/ 446266 h 446266"/>
                <a:gd name="connsiteX0" fmla="*/ 0 w 2882606"/>
                <a:gd name="connsiteY0" fmla="*/ 0 h 446266"/>
                <a:gd name="connsiteX1" fmla="*/ 395079 w 2882606"/>
                <a:gd name="connsiteY1" fmla="*/ 343844 h 446266"/>
                <a:gd name="connsiteX2" fmla="*/ 2165613 w 2882606"/>
                <a:gd name="connsiteY2" fmla="*/ 322044 h 446266"/>
                <a:gd name="connsiteX3" fmla="*/ 2882606 w 2882606"/>
                <a:gd name="connsiteY3" fmla="*/ 446266 h 446266"/>
                <a:gd name="connsiteX0" fmla="*/ 0 w 3189898"/>
                <a:gd name="connsiteY0" fmla="*/ 0 h 446266"/>
                <a:gd name="connsiteX1" fmla="*/ 702371 w 3189898"/>
                <a:gd name="connsiteY1" fmla="*/ 343844 h 446266"/>
                <a:gd name="connsiteX2" fmla="*/ 2472905 w 3189898"/>
                <a:gd name="connsiteY2" fmla="*/ 322044 h 446266"/>
                <a:gd name="connsiteX3" fmla="*/ 3189898 w 3189898"/>
                <a:gd name="connsiteY3" fmla="*/ 446266 h 446266"/>
                <a:gd name="connsiteX0" fmla="*/ 0 w 3542293"/>
                <a:gd name="connsiteY0" fmla="*/ 0 h 446266"/>
                <a:gd name="connsiteX1" fmla="*/ 702371 w 3542293"/>
                <a:gd name="connsiteY1" fmla="*/ 343844 h 446266"/>
                <a:gd name="connsiteX2" fmla="*/ 2472905 w 3542293"/>
                <a:gd name="connsiteY2" fmla="*/ 322044 h 446266"/>
                <a:gd name="connsiteX3" fmla="*/ 3542293 w 3542293"/>
                <a:gd name="connsiteY3" fmla="*/ 446266 h 446266"/>
                <a:gd name="connsiteX0" fmla="*/ 0 w 3542293"/>
                <a:gd name="connsiteY0" fmla="*/ 0 h 446266"/>
                <a:gd name="connsiteX1" fmla="*/ 702371 w 3542293"/>
                <a:gd name="connsiteY1" fmla="*/ 343844 h 446266"/>
                <a:gd name="connsiteX2" fmla="*/ 2472905 w 3542293"/>
                <a:gd name="connsiteY2" fmla="*/ 322044 h 446266"/>
                <a:gd name="connsiteX3" fmla="*/ 3542293 w 3542293"/>
                <a:gd name="connsiteY3" fmla="*/ 446266 h 446266"/>
                <a:gd name="connsiteX0" fmla="*/ 0 w 3542293"/>
                <a:gd name="connsiteY0" fmla="*/ 0 h 446266"/>
                <a:gd name="connsiteX1" fmla="*/ 702371 w 3542293"/>
                <a:gd name="connsiteY1" fmla="*/ 343844 h 446266"/>
                <a:gd name="connsiteX2" fmla="*/ 2193563 w 3542293"/>
                <a:gd name="connsiteY2" fmla="*/ 341944 h 446266"/>
                <a:gd name="connsiteX3" fmla="*/ 3542293 w 3542293"/>
                <a:gd name="connsiteY3" fmla="*/ 446266 h 446266"/>
                <a:gd name="connsiteX0" fmla="*/ 0 w 3542293"/>
                <a:gd name="connsiteY0" fmla="*/ 0 h 446266"/>
                <a:gd name="connsiteX1" fmla="*/ 702371 w 3542293"/>
                <a:gd name="connsiteY1" fmla="*/ 343844 h 446266"/>
                <a:gd name="connsiteX2" fmla="*/ 2193563 w 3542293"/>
                <a:gd name="connsiteY2" fmla="*/ 341944 h 446266"/>
                <a:gd name="connsiteX3" fmla="*/ 3542293 w 3542293"/>
                <a:gd name="connsiteY3" fmla="*/ 446266 h 446266"/>
                <a:gd name="connsiteX0" fmla="*/ 0 w 3542293"/>
                <a:gd name="connsiteY0" fmla="*/ 0 h 446266"/>
                <a:gd name="connsiteX1" fmla="*/ 702371 w 3542293"/>
                <a:gd name="connsiteY1" fmla="*/ 343844 h 446266"/>
                <a:gd name="connsiteX2" fmla="*/ 2193563 w 3542293"/>
                <a:gd name="connsiteY2" fmla="*/ 341944 h 446266"/>
                <a:gd name="connsiteX3" fmla="*/ 3542293 w 3542293"/>
                <a:gd name="connsiteY3" fmla="*/ 446266 h 446266"/>
                <a:gd name="connsiteX0" fmla="*/ 0 w 3542293"/>
                <a:gd name="connsiteY0" fmla="*/ 0 h 446266"/>
                <a:gd name="connsiteX1" fmla="*/ 802365 w 3542293"/>
                <a:gd name="connsiteY1" fmla="*/ 208644 h 446266"/>
                <a:gd name="connsiteX2" fmla="*/ 2193563 w 3542293"/>
                <a:gd name="connsiteY2" fmla="*/ 341944 h 446266"/>
                <a:gd name="connsiteX3" fmla="*/ 3542293 w 3542293"/>
                <a:gd name="connsiteY3" fmla="*/ 446266 h 446266"/>
                <a:gd name="connsiteX0" fmla="*/ 0 w 3542293"/>
                <a:gd name="connsiteY0" fmla="*/ 0 h 446266"/>
                <a:gd name="connsiteX1" fmla="*/ 802365 w 3542293"/>
                <a:gd name="connsiteY1" fmla="*/ 208644 h 446266"/>
                <a:gd name="connsiteX2" fmla="*/ 2240679 w 3542293"/>
                <a:gd name="connsiteY2" fmla="*/ 208644 h 446266"/>
                <a:gd name="connsiteX3" fmla="*/ 3542293 w 3542293"/>
                <a:gd name="connsiteY3" fmla="*/ 446266 h 446266"/>
                <a:gd name="connsiteX0" fmla="*/ 0 w 3522085"/>
                <a:gd name="connsiteY0" fmla="*/ 0 h 521610"/>
                <a:gd name="connsiteX1" fmla="*/ 782157 w 3522085"/>
                <a:gd name="connsiteY1" fmla="*/ 283988 h 521610"/>
                <a:gd name="connsiteX2" fmla="*/ 2220471 w 3522085"/>
                <a:gd name="connsiteY2" fmla="*/ 283988 h 521610"/>
                <a:gd name="connsiteX3" fmla="*/ 3522085 w 3522085"/>
                <a:gd name="connsiteY3" fmla="*/ 521610 h 521610"/>
                <a:gd name="connsiteX0" fmla="*/ 0 w 3522085"/>
                <a:gd name="connsiteY0" fmla="*/ 0 h 521610"/>
                <a:gd name="connsiteX1" fmla="*/ 782157 w 3522085"/>
                <a:gd name="connsiteY1" fmla="*/ 283988 h 521610"/>
                <a:gd name="connsiteX2" fmla="*/ 2220471 w 3522085"/>
                <a:gd name="connsiteY2" fmla="*/ 283988 h 521610"/>
                <a:gd name="connsiteX3" fmla="*/ 3522085 w 3522085"/>
                <a:gd name="connsiteY3" fmla="*/ 521610 h 521610"/>
                <a:gd name="connsiteX0" fmla="*/ 0 w 3522085"/>
                <a:gd name="connsiteY0" fmla="*/ 0 h 521610"/>
                <a:gd name="connsiteX1" fmla="*/ 921234 w 3522085"/>
                <a:gd name="connsiteY1" fmla="*/ 156483 h 521610"/>
                <a:gd name="connsiteX2" fmla="*/ 2220471 w 3522085"/>
                <a:gd name="connsiteY2" fmla="*/ 283988 h 521610"/>
                <a:gd name="connsiteX3" fmla="*/ 3522085 w 3522085"/>
                <a:gd name="connsiteY3" fmla="*/ 521610 h 521610"/>
                <a:gd name="connsiteX0" fmla="*/ 0 w 3522085"/>
                <a:gd name="connsiteY0" fmla="*/ 0 h 521610"/>
                <a:gd name="connsiteX1" fmla="*/ 921234 w 3522085"/>
                <a:gd name="connsiteY1" fmla="*/ 156483 h 521610"/>
                <a:gd name="connsiteX2" fmla="*/ 3522085 w 3522085"/>
                <a:gd name="connsiteY2" fmla="*/ 521610 h 521610"/>
                <a:gd name="connsiteX0" fmla="*/ 0 w 3522085"/>
                <a:gd name="connsiteY0" fmla="*/ 0 h 521610"/>
                <a:gd name="connsiteX1" fmla="*/ 1670108 w 3522085"/>
                <a:gd name="connsiteY1" fmla="*/ 202848 h 521610"/>
                <a:gd name="connsiteX2" fmla="*/ 3522085 w 3522085"/>
                <a:gd name="connsiteY2" fmla="*/ 521610 h 521610"/>
                <a:gd name="connsiteX0" fmla="*/ 0 w 3522085"/>
                <a:gd name="connsiteY0" fmla="*/ 0 h 521610"/>
                <a:gd name="connsiteX1" fmla="*/ 1670108 w 3522085"/>
                <a:gd name="connsiteY1" fmla="*/ 202848 h 521610"/>
                <a:gd name="connsiteX2" fmla="*/ 3522085 w 3522085"/>
                <a:gd name="connsiteY2" fmla="*/ 521610 h 521610"/>
                <a:gd name="connsiteX0" fmla="*/ 0 w 3522085"/>
                <a:gd name="connsiteY0" fmla="*/ 0 h 521610"/>
                <a:gd name="connsiteX1" fmla="*/ 1670108 w 3522085"/>
                <a:gd name="connsiteY1" fmla="*/ 202848 h 521610"/>
                <a:gd name="connsiteX2" fmla="*/ 3522085 w 3522085"/>
                <a:gd name="connsiteY2" fmla="*/ 521610 h 521610"/>
                <a:gd name="connsiteX0" fmla="*/ 0 w 3539154"/>
                <a:gd name="connsiteY0" fmla="*/ 0 h 511595"/>
                <a:gd name="connsiteX1" fmla="*/ 1687177 w 3539154"/>
                <a:gd name="connsiteY1" fmla="*/ 192833 h 511595"/>
                <a:gd name="connsiteX2" fmla="*/ 3539154 w 3539154"/>
                <a:gd name="connsiteY2" fmla="*/ 511595 h 511595"/>
                <a:gd name="connsiteX0" fmla="*/ 0 w 3539154"/>
                <a:gd name="connsiteY0" fmla="*/ 0 h 511595"/>
                <a:gd name="connsiteX1" fmla="*/ 1687177 w 3539154"/>
                <a:gd name="connsiteY1" fmla="*/ 192833 h 511595"/>
                <a:gd name="connsiteX2" fmla="*/ 3539154 w 3539154"/>
                <a:gd name="connsiteY2" fmla="*/ 511595 h 511595"/>
                <a:gd name="connsiteX0" fmla="*/ 0 w 3539154"/>
                <a:gd name="connsiteY0" fmla="*/ 0 h 511595"/>
                <a:gd name="connsiteX1" fmla="*/ 1840536 w 3539154"/>
                <a:gd name="connsiteY1" fmla="*/ 161510 h 511595"/>
                <a:gd name="connsiteX2" fmla="*/ 3539154 w 3539154"/>
                <a:gd name="connsiteY2" fmla="*/ 511595 h 511595"/>
                <a:gd name="connsiteX0" fmla="*/ 0 w 3539154"/>
                <a:gd name="connsiteY0" fmla="*/ 0 h 511595"/>
                <a:gd name="connsiteX1" fmla="*/ 1840536 w 3539154"/>
                <a:gd name="connsiteY1" fmla="*/ 161510 h 511595"/>
                <a:gd name="connsiteX2" fmla="*/ 3539154 w 3539154"/>
                <a:gd name="connsiteY2" fmla="*/ 511595 h 511595"/>
                <a:gd name="connsiteX0" fmla="*/ 0 w 3539154"/>
                <a:gd name="connsiteY0" fmla="*/ 0 h 584100"/>
                <a:gd name="connsiteX1" fmla="*/ 1840536 w 3539154"/>
                <a:gd name="connsiteY1" fmla="*/ 161510 h 584100"/>
                <a:gd name="connsiteX2" fmla="*/ 3539154 w 3539154"/>
                <a:gd name="connsiteY2" fmla="*/ 584100 h 584100"/>
                <a:gd name="connsiteX0" fmla="*/ 0 w 3539154"/>
                <a:gd name="connsiteY0" fmla="*/ 0 h 584100"/>
                <a:gd name="connsiteX1" fmla="*/ 1840536 w 3539154"/>
                <a:gd name="connsiteY1" fmla="*/ 161510 h 584100"/>
                <a:gd name="connsiteX2" fmla="*/ 3539154 w 3539154"/>
                <a:gd name="connsiteY2" fmla="*/ 584100 h 584100"/>
                <a:gd name="connsiteX0" fmla="*/ 0 w 3539154"/>
                <a:gd name="connsiteY0" fmla="*/ 0 h 584100"/>
                <a:gd name="connsiteX1" fmla="*/ 1840536 w 3539154"/>
                <a:gd name="connsiteY1" fmla="*/ 161510 h 584100"/>
                <a:gd name="connsiteX2" fmla="*/ 3539154 w 3539154"/>
                <a:gd name="connsiteY2" fmla="*/ 584100 h 584100"/>
                <a:gd name="connsiteX0" fmla="*/ 0 w 3539154"/>
                <a:gd name="connsiteY0" fmla="*/ 0 h 584100"/>
                <a:gd name="connsiteX1" fmla="*/ 1840536 w 3539154"/>
                <a:gd name="connsiteY1" fmla="*/ 161510 h 584100"/>
                <a:gd name="connsiteX2" fmla="*/ 3539154 w 3539154"/>
                <a:gd name="connsiteY2" fmla="*/ 584100 h 584100"/>
                <a:gd name="connsiteX0" fmla="*/ 0 w 3539154"/>
                <a:gd name="connsiteY0" fmla="*/ 0 h 584100"/>
                <a:gd name="connsiteX1" fmla="*/ 1840536 w 3539154"/>
                <a:gd name="connsiteY1" fmla="*/ 161510 h 584100"/>
                <a:gd name="connsiteX2" fmla="*/ 3539154 w 3539154"/>
                <a:gd name="connsiteY2" fmla="*/ 584100 h 58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39154" h="584100">
                  <a:moveTo>
                    <a:pt x="0" y="0"/>
                  </a:moveTo>
                  <a:cubicBezTo>
                    <a:pt x="486100" y="145733"/>
                    <a:pt x="1200745" y="92002"/>
                    <a:pt x="1840536" y="161510"/>
                  </a:cubicBezTo>
                  <a:cubicBezTo>
                    <a:pt x="2480327" y="231018"/>
                    <a:pt x="3482923" y="343394"/>
                    <a:pt x="3539154" y="584100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41" name="Freihandform 40"/>
            <p:cNvSpPr/>
            <p:nvPr/>
          </p:nvSpPr>
          <p:spPr>
            <a:xfrm>
              <a:off x="4323862" y="1509172"/>
              <a:ext cx="1078031" cy="633794"/>
            </a:xfrm>
            <a:custGeom>
              <a:avLst/>
              <a:gdLst>
                <a:gd name="connsiteX0" fmla="*/ 0 w 424282"/>
                <a:gd name="connsiteY0" fmla="*/ 0 h 607161"/>
                <a:gd name="connsiteX1" fmla="*/ 292608 w 424282"/>
                <a:gd name="connsiteY1" fmla="*/ 212141 h 607161"/>
                <a:gd name="connsiteX2" fmla="*/ 424282 w 424282"/>
                <a:gd name="connsiteY2" fmla="*/ 607161 h 607161"/>
                <a:gd name="connsiteX0" fmla="*/ 0 w 592571"/>
                <a:gd name="connsiteY0" fmla="*/ 0 h 599845"/>
                <a:gd name="connsiteX1" fmla="*/ 460897 w 592571"/>
                <a:gd name="connsiteY1" fmla="*/ 204825 h 599845"/>
                <a:gd name="connsiteX2" fmla="*/ 592571 w 592571"/>
                <a:gd name="connsiteY2" fmla="*/ 599845 h 599845"/>
                <a:gd name="connsiteX0" fmla="*/ 0 w 914579"/>
                <a:gd name="connsiteY0" fmla="*/ 0 h 570972"/>
                <a:gd name="connsiteX1" fmla="*/ 460897 w 914579"/>
                <a:gd name="connsiteY1" fmla="*/ 204825 h 570972"/>
                <a:gd name="connsiteX2" fmla="*/ 914579 w 914579"/>
                <a:gd name="connsiteY2" fmla="*/ 570972 h 570972"/>
                <a:gd name="connsiteX0" fmla="*/ 0 w 914579"/>
                <a:gd name="connsiteY0" fmla="*/ 0 h 570972"/>
                <a:gd name="connsiteX1" fmla="*/ 460897 w 914579"/>
                <a:gd name="connsiteY1" fmla="*/ 204825 h 570972"/>
                <a:gd name="connsiteX2" fmla="*/ 914579 w 914579"/>
                <a:gd name="connsiteY2" fmla="*/ 570972 h 570972"/>
                <a:gd name="connsiteX0" fmla="*/ 0 w 914579"/>
                <a:gd name="connsiteY0" fmla="*/ 0 h 570972"/>
                <a:gd name="connsiteX1" fmla="*/ 533021 w 914579"/>
                <a:gd name="connsiteY1" fmla="*/ 146227 h 570972"/>
                <a:gd name="connsiteX2" fmla="*/ 914579 w 914579"/>
                <a:gd name="connsiteY2" fmla="*/ 570972 h 570972"/>
                <a:gd name="connsiteX0" fmla="*/ 0 w 914579"/>
                <a:gd name="connsiteY0" fmla="*/ 0 h 570972"/>
                <a:gd name="connsiteX1" fmla="*/ 533021 w 914579"/>
                <a:gd name="connsiteY1" fmla="*/ 146227 h 570972"/>
                <a:gd name="connsiteX2" fmla="*/ 914579 w 914579"/>
                <a:gd name="connsiteY2" fmla="*/ 570972 h 570972"/>
                <a:gd name="connsiteX0" fmla="*/ 0 w 914579"/>
                <a:gd name="connsiteY0" fmla="*/ 0 h 570972"/>
                <a:gd name="connsiteX1" fmla="*/ 533021 w 914579"/>
                <a:gd name="connsiteY1" fmla="*/ 146227 h 570972"/>
                <a:gd name="connsiteX2" fmla="*/ 914579 w 914579"/>
                <a:gd name="connsiteY2" fmla="*/ 570972 h 570972"/>
                <a:gd name="connsiteX0" fmla="*/ 0 w 914579"/>
                <a:gd name="connsiteY0" fmla="*/ 0 h 570972"/>
                <a:gd name="connsiteX1" fmla="*/ 533021 w 914579"/>
                <a:gd name="connsiteY1" fmla="*/ 146227 h 570972"/>
                <a:gd name="connsiteX2" fmla="*/ 914579 w 914579"/>
                <a:gd name="connsiteY2" fmla="*/ 570972 h 570972"/>
                <a:gd name="connsiteX0" fmla="*/ 0 w 1105116"/>
                <a:gd name="connsiteY0" fmla="*/ 0 h 433516"/>
                <a:gd name="connsiteX1" fmla="*/ 533021 w 1105116"/>
                <a:gd name="connsiteY1" fmla="*/ 146227 h 433516"/>
                <a:gd name="connsiteX2" fmla="*/ 1105116 w 1105116"/>
                <a:gd name="connsiteY2" fmla="*/ 433516 h 433516"/>
                <a:gd name="connsiteX0" fmla="*/ 0 w 1105116"/>
                <a:gd name="connsiteY0" fmla="*/ 0 h 433516"/>
                <a:gd name="connsiteX1" fmla="*/ 584314 w 1105116"/>
                <a:gd name="connsiteY1" fmla="*/ 58155 h 433516"/>
                <a:gd name="connsiteX2" fmla="*/ 1105116 w 1105116"/>
                <a:gd name="connsiteY2" fmla="*/ 433516 h 433516"/>
                <a:gd name="connsiteX0" fmla="*/ 0 w 1105116"/>
                <a:gd name="connsiteY0" fmla="*/ 0 h 433516"/>
                <a:gd name="connsiteX1" fmla="*/ 584314 w 1105116"/>
                <a:gd name="connsiteY1" fmla="*/ 58155 h 433516"/>
                <a:gd name="connsiteX2" fmla="*/ 1105116 w 1105116"/>
                <a:gd name="connsiteY2" fmla="*/ 433516 h 433516"/>
                <a:gd name="connsiteX0" fmla="*/ 0 w 1105116"/>
                <a:gd name="connsiteY0" fmla="*/ 0 h 433516"/>
                <a:gd name="connsiteX1" fmla="*/ 584314 w 1105116"/>
                <a:gd name="connsiteY1" fmla="*/ 58155 h 433516"/>
                <a:gd name="connsiteX2" fmla="*/ 1105116 w 1105116"/>
                <a:gd name="connsiteY2" fmla="*/ 433516 h 433516"/>
                <a:gd name="connsiteX0" fmla="*/ 0 w 1105116"/>
                <a:gd name="connsiteY0" fmla="*/ 0 h 433516"/>
                <a:gd name="connsiteX1" fmla="*/ 584314 w 1105116"/>
                <a:gd name="connsiteY1" fmla="*/ 58155 h 433516"/>
                <a:gd name="connsiteX2" fmla="*/ 1105116 w 1105116"/>
                <a:gd name="connsiteY2" fmla="*/ 433516 h 433516"/>
                <a:gd name="connsiteX0" fmla="*/ 0 w 1105116"/>
                <a:gd name="connsiteY0" fmla="*/ 0 h 433516"/>
                <a:gd name="connsiteX1" fmla="*/ 584314 w 1105116"/>
                <a:gd name="connsiteY1" fmla="*/ 58155 h 433516"/>
                <a:gd name="connsiteX2" fmla="*/ 1105116 w 1105116"/>
                <a:gd name="connsiteY2" fmla="*/ 433516 h 433516"/>
                <a:gd name="connsiteX0" fmla="*/ 0 w 1105116"/>
                <a:gd name="connsiteY0" fmla="*/ 0 h 433516"/>
                <a:gd name="connsiteX1" fmla="*/ 584314 w 1105116"/>
                <a:gd name="connsiteY1" fmla="*/ 58155 h 433516"/>
                <a:gd name="connsiteX2" fmla="*/ 1105116 w 1105116"/>
                <a:gd name="connsiteY2" fmla="*/ 433516 h 433516"/>
                <a:gd name="connsiteX0" fmla="*/ 0 w 1105116"/>
                <a:gd name="connsiteY0" fmla="*/ 0 h 433516"/>
                <a:gd name="connsiteX1" fmla="*/ 584314 w 1105116"/>
                <a:gd name="connsiteY1" fmla="*/ 58155 h 433516"/>
                <a:gd name="connsiteX2" fmla="*/ 1105116 w 1105116"/>
                <a:gd name="connsiteY2" fmla="*/ 433516 h 433516"/>
                <a:gd name="connsiteX0" fmla="*/ 0 w 1177520"/>
                <a:gd name="connsiteY0" fmla="*/ 0 h 433516"/>
                <a:gd name="connsiteX1" fmla="*/ 656718 w 1177520"/>
                <a:gd name="connsiteY1" fmla="*/ 58155 h 433516"/>
                <a:gd name="connsiteX2" fmla="*/ 1177520 w 1177520"/>
                <a:gd name="connsiteY2" fmla="*/ 433516 h 433516"/>
                <a:gd name="connsiteX0" fmla="*/ 0 w 1177520"/>
                <a:gd name="connsiteY0" fmla="*/ 0 h 433516"/>
                <a:gd name="connsiteX1" fmla="*/ 590838 w 1177520"/>
                <a:gd name="connsiteY1" fmla="*/ 83305 h 433516"/>
                <a:gd name="connsiteX2" fmla="*/ 1177520 w 1177520"/>
                <a:gd name="connsiteY2" fmla="*/ 433516 h 433516"/>
                <a:gd name="connsiteX0" fmla="*/ 0 w 1177520"/>
                <a:gd name="connsiteY0" fmla="*/ 0 h 433516"/>
                <a:gd name="connsiteX1" fmla="*/ 590838 w 1177520"/>
                <a:gd name="connsiteY1" fmla="*/ 83305 h 433516"/>
                <a:gd name="connsiteX2" fmla="*/ 1177520 w 1177520"/>
                <a:gd name="connsiteY2" fmla="*/ 433516 h 433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7520" h="433516">
                  <a:moveTo>
                    <a:pt x="0" y="0"/>
                  </a:moveTo>
                  <a:cubicBezTo>
                    <a:pt x="244425" y="9351"/>
                    <a:pt x="333603" y="16662"/>
                    <a:pt x="590838" y="83305"/>
                  </a:cubicBezTo>
                  <a:cubicBezTo>
                    <a:pt x="848073" y="149948"/>
                    <a:pt x="1090590" y="218524"/>
                    <a:pt x="1177520" y="433516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42" name="Freihandform 41"/>
            <p:cNvSpPr/>
            <p:nvPr/>
          </p:nvSpPr>
          <p:spPr>
            <a:xfrm>
              <a:off x="1918353" y="2900029"/>
              <a:ext cx="1960690" cy="649493"/>
            </a:xfrm>
            <a:custGeom>
              <a:avLst/>
              <a:gdLst>
                <a:gd name="connsiteX0" fmla="*/ 0 w 2245767"/>
                <a:gd name="connsiteY0" fmla="*/ 0 h 319894"/>
                <a:gd name="connsiteX1" fmla="*/ 592532 w 2245767"/>
                <a:gd name="connsiteY1" fmla="*/ 292608 h 319894"/>
                <a:gd name="connsiteX2" fmla="*/ 1587399 w 2245767"/>
                <a:gd name="connsiteY2" fmla="*/ 307238 h 319894"/>
                <a:gd name="connsiteX3" fmla="*/ 2245767 w 2245767"/>
                <a:gd name="connsiteY3" fmla="*/ 307238 h 319894"/>
                <a:gd name="connsiteX0" fmla="*/ 0 w 2618910"/>
                <a:gd name="connsiteY0" fmla="*/ 0 h 312046"/>
                <a:gd name="connsiteX1" fmla="*/ 965675 w 2618910"/>
                <a:gd name="connsiteY1" fmla="*/ 285282 h 312046"/>
                <a:gd name="connsiteX2" fmla="*/ 1960542 w 2618910"/>
                <a:gd name="connsiteY2" fmla="*/ 299912 h 312046"/>
                <a:gd name="connsiteX3" fmla="*/ 2618910 w 2618910"/>
                <a:gd name="connsiteY3" fmla="*/ 299912 h 312046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1960542 w 2655590"/>
                <a:gd name="connsiteY2" fmla="*/ 299912 h 358483"/>
                <a:gd name="connsiteX3" fmla="*/ 2655590 w 2655590"/>
                <a:gd name="connsiteY3" fmla="*/ 358483 h 358483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1960542 w 2655590"/>
                <a:gd name="connsiteY2" fmla="*/ 299912 h 358483"/>
                <a:gd name="connsiteX3" fmla="*/ 2655590 w 2655590"/>
                <a:gd name="connsiteY3" fmla="*/ 358483 h 358483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2655590 w 2655590"/>
                <a:gd name="connsiteY2" fmla="*/ 358483 h 358483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2655590 w 2655590"/>
                <a:gd name="connsiteY2" fmla="*/ 358483 h 358483"/>
                <a:gd name="connsiteX0" fmla="*/ 0 w 2684299"/>
                <a:gd name="connsiteY0" fmla="*/ 0 h 297029"/>
                <a:gd name="connsiteX1" fmla="*/ 994384 w 2684299"/>
                <a:gd name="connsiteY1" fmla="*/ 223828 h 297029"/>
                <a:gd name="connsiteX2" fmla="*/ 2684299 w 2684299"/>
                <a:gd name="connsiteY2" fmla="*/ 297029 h 297029"/>
                <a:gd name="connsiteX0" fmla="*/ 0 w 2684299"/>
                <a:gd name="connsiteY0" fmla="*/ 0 h 297029"/>
                <a:gd name="connsiteX1" fmla="*/ 994384 w 2684299"/>
                <a:gd name="connsiteY1" fmla="*/ 223828 h 297029"/>
                <a:gd name="connsiteX2" fmla="*/ 2684299 w 2684299"/>
                <a:gd name="connsiteY2" fmla="*/ 297029 h 297029"/>
                <a:gd name="connsiteX0" fmla="*/ 0 w 2684299"/>
                <a:gd name="connsiteY0" fmla="*/ 0 h 297029"/>
                <a:gd name="connsiteX1" fmla="*/ 994384 w 2684299"/>
                <a:gd name="connsiteY1" fmla="*/ 223828 h 297029"/>
                <a:gd name="connsiteX2" fmla="*/ 2684299 w 2684299"/>
                <a:gd name="connsiteY2" fmla="*/ 297029 h 297029"/>
                <a:gd name="connsiteX0" fmla="*/ 0 w 2693869"/>
                <a:gd name="connsiteY0" fmla="*/ 0 h 358117"/>
                <a:gd name="connsiteX1" fmla="*/ 994384 w 2693869"/>
                <a:gd name="connsiteY1" fmla="*/ 223828 h 358117"/>
                <a:gd name="connsiteX2" fmla="*/ 2693869 w 2693869"/>
                <a:gd name="connsiteY2" fmla="*/ 358117 h 358117"/>
                <a:gd name="connsiteX0" fmla="*/ 0 w 2693869"/>
                <a:gd name="connsiteY0" fmla="*/ 0 h 358117"/>
                <a:gd name="connsiteX1" fmla="*/ 994384 w 2693869"/>
                <a:gd name="connsiteY1" fmla="*/ 223828 h 358117"/>
                <a:gd name="connsiteX2" fmla="*/ 2693869 w 2693869"/>
                <a:gd name="connsiteY2" fmla="*/ 358117 h 358117"/>
                <a:gd name="connsiteX0" fmla="*/ 0 w 2693869"/>
                <a:gd name="connsiteY0" fmla="*/ 0 h 358117"/>
                <a:gd name="connsiteX1" fmla="*/ 994384 w 2693869"/>
                <a:gd name="connsiteY1" fmla="*/ 223828 h 358117"/>
                <a:gd name="connsiteX2" fmla="*/ 2693869 w 2693869"/>
                <a:gd name="connsiteY2" fmla="*/ 358117 h 358117"/>
                <a:gd name="connsiteX0" fmla="*/ 0 w 2693869"/>
                <a:gd name="connsiteY0" fmla="*/ 0 h 358117"/>
                <a:gd name="connsiteX1" fmla="*/ 1008739 w 2693869"/>
                <a:gd name="connsiteY1" fmla="*/ 184551 h 358117"/>
                <a:gd name="connsiteX2" fmla="*/ 2693869 w 2693869"/>
                <a:gd name="connsiteY2" fmla="*/ 358117 h 358117"/>
                <a:gd name="connsiteX0" fmla="*/ 0 w 2693869"/>
                <a:gd name="connsiteY0" fmla="*/ 0 h 358117"/>
                <a:gd name="connsiteX1" fmla="*/ 1008739 w 2693869"/>
                <a:gd name="connsiteY1" fmla="*/ 184551 h 358117"/>
                <a:gd name="connsiteX2" fmla="*/ 2693869 w 2693869"/>
                <a:gd name="connsiteY2" fmla="*/ 358117 h 358117"/>
                <a:gd name="connsiteX0" fmla="*/ 0 w 2689084"/>
                <a:gd name="connsiteY0" fmla="*/ 0 h 408649"/>
                <a:gd name="connsiteX1" fmla="*/ 1008739 w 2689084"/>
                <a:gd name="connsiteY1" fmla="*/ 184551 h 408649"/>
                <a:gd name="connsiteX2" fmla="*/ 2689084 w 2689084"/>
                <a:gd name="connsiteY2" fmla="*/ 408649 h 408649"/>
                <a:gd name="connsiteX0" fmla="*/ 0 w 2689084"/>
                <a:gd name="connsiteY0" fmla="*/ 0 h 408649"/>
                <a:gd name="connsiteX1" fmla="*/ 1008739 w 2689084"/>
                <a:gd name="connsiteY1" fmla="*/ 212922 h 408649"/>
                <a:gd name="connsiteX2" fmla="*/ 2689084 w 2689084"/>
                <a:gd name="connsiteY2" fmla="*/ 408649 h 408649"/>
                <a:gd name="connsiteX0" fmla="*/ 0 w 2689084"/>
                <a:gd name="connsiteY0" fmla="*/ 0 h 408649"/>
                <a:gd name="connsiteX1" fmla="*/ 1008739 w 2689084"/>
                <a:gd name="connsiteY1" fmla="*/ 212922 h 408649"/>
                <a:gd name="connsiteX2" fmla="*/ 2689084 w 2689084"/>
                <a:gd name="connsiteY2" fmla="*/ 408649 h 408649"/>
                <a:gd name="connsiteX0" fmla="*/ 0 w 2689084"/>
                <a:gd name="connsiteY0" fmla="*/ 0 h 408649"/>
                <a:gd name="connsiteX1" fmla="*/ 1008739 w 2689084"/>
                <a:gd name="connsiteY1" fmla="*/ 212922 h 408649"/>
                <a:gd name="connsiteX2" fmla="*/ 2689084 w 2689084"/>
                <a:gd name="connsiteY2" fmla="*/ 408649 h 408649"/>
                <a:gd name="connsiteX0" fmla="*/ 0 w 2689084"/>
                <a:gd name="connsiteY0" fmla="*/ 0 h 408649"/>
                <a:gd name="connsiteX1" fmla="*/ 1381957 w 2689084"/>
                <a:gd name="connsiteY1" fmla="*/ 241458 h 408649"/>
                <a:gd name="connsiteX2" fmla="*/ 2689084 w 2689084"/>
                <a:gd name="connsiteY2" fmla="*/ 408649 h 408649"/>
                <a:gd name="connsiteX0" fmla="*/ 0 w 2689084"/>
                <a:gd name="connsiteY0" fmla="*/ 0 h 408649"/>
                <a:gd name="connsiteX1" fmla="*/ 1381957 w 2689084"/>
                <a:gd name="connsiteY1" fmla="*/ 241458 h 408649"/>
                <a:gd name="connsiteX2" fmla="*/ 2689084 w 2689084"/>
                <a:gd name="connsiteY2" fmla="*/ 408649 h 408649"/>
                <a:gd name="connsiteX0" fmla="*/ 0 w 2689084"/>
                <a:gd name="connsiteY0" fmla="*/ 0 h 408649"/>
                <a:gd name="connsiteX1" fmla="*/ 1381957 w 2689084"/>
                <a:gd name="connsiteY1" fmla="*/ 241458 h 408649"/>
                <a:gd name="connsiteX2" fmla="*/ 2689084 w 2689084"/>
                <a:gd name="connsiteY2" fmla="*/ 408649 h 408649"/>
                <a:gd name="connsiteX0" fmla="*/ 0 w 2689084"/>
                <a:gd name="connsiteY0" fmla="*/ 0 h 408649"/>
                <a:gd name="connsiteX1" fmla="*/ 1381957 w 2689084"/>
                <a:gd name="connsiteY1" fmla="*/ 241458 h 408649"/>
                <a:gd name="connsiteX2" fmla="*/ 2689084 w 2689084"/>
                <a:gd name="connsiteY2" fmla="*/ 408649 h 40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89084" h="408649">
                  <a:moveTo>
                    <a:pt x="0" y="0"/>
                  </a:moveTo>
                  <a:cubicBezTo>
                    <a:pt x="661607" y="263381"/>
                    <a:pt x="914636" y="223836"/>
                    <a:pt x="1381957" y="241458"/>
                  </a:cubicBezTo>
                  <a:cubicBezTo>
                    <a:pt x="1849278" y="259080"/>
                    <a:pt x="2675149" y="230953"/>
                    <a:pt x="2689084" y="408649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45" name="Freihandform 44"/>
            <p:cNvSpPr/>
            <p:nvPr/>
          </p:nvSpPr>
          <p:spPr>
            <a:xfrm>
              <a:off x="1900909" y="1609184"/>
              <a:ext cx="2490984" cy="3243976"/>
            </a:xfrm>
            <a:custGeom>
              <a:avLst/>
              <a:gdLst>
                <a:gd name="connsiteX0" fmla="*/ 0 w 2578100"/>
                <a:gd name="connsiteY0" fmla="*/ 0 h 2603500"/>
                <a:gd name="connsiteX1" fmla="*/ 514350 w 2578100"/>
                <a:gd name="connsiteY1" fmla="*/ 1593850 h 2603500"/>
                <a:gd name="connsiteX2" fmla="*/ 1377950 w 2578100"/>
                <a:gd name="connsiteY2" fmla="*/ 2438400 h 2603500"/>
                <a:gd name="connsiteX3" fmla="*/ 2190750 w 2578100"/>
                <a:gd name="connsiteY3" fmla="*/ 2482850 h 2603500"/>
                <a:gd name="connsiteX4" fmla="*/ 2578100 w 2578100"/>
                <a:gd name="connsiteY4" fmla="*/ 2603500 h 2603500"/>
                <a:gd name="connsiteX0" fmla="*/ 0 w 2578100"/>
                <a:gd name="connsiteY0" fmla="*/ 0 h 2603500"/>
                <a:gd name="connsiteX1" fmla="*/ 514350 w 2578100"/>
                <a:gd name="connsiteY1" fmla="*/ 1593850 h 2603500"/>
                <a:gd name="connsiteX2" fmla="*/ 1130300 w 2578100"/>
                <a:gd name="connsiteY2" fmla="*/ 2374900 h 2603500"/>
                <a:gd name="connsiteX3" fmla="*/ 2190750 w 2578100"/>
                <a:gd name="connsiteY3" fmla="*/ 2482850 h 2603500"/>
                <a:gd name="connsiteX4" fmla="*/ 2578100 w 2578100"/>
                <a:gd name="connsiteY4" fmla="*/ 2603500 h 2603500"/>
                <a:gd name="connsiteX0" fmla="*/ 0 w 2819502"/>
                <a:gd name="connsiteY0" fmla="*/ 0 h 2596185"/>
                <a:gd name="connsiteX1" fmla="*/ 755752 w 2819502"/>
                <a:gd name="connsiteY1" fmla="*/ 1586535 h 2596185"/>
                <a:gd name="connsiteX2" fmla="*/ 1371702 w 2819502"/>
                <a:gd name="connsiteY2" fmla="*/ 2367585 h 2596185"/>
                <a:gd name="connsiteX3" fmla="*/ 2432152 w 2819502"/>
                <a:gd name="connsiteY3" fmla="*/ 2475535 h 2596185"/>
                <a:gd name="connsiteX4" fmla="*/ 2819502 w 2819502"/>
                <a:gd name="connsiteY4" fmla="*/ 2596185 h 2596185"/>
                <a:gd name="connsiteX0" fmla="*/ 0 w 2819502"/>
                <a:gd name="connsiteY0" fmla="*/ 0 h 2596185"/>
                <a:gd name="connsiteX1" fmla="*/ 675309 w 2819502"/>
                <a:gd name="connsiteY1" fmla="*/ 1615986 h 2596185"/>
                <a:gd name="connsiteX2" fmla="*/ 1371702 w 2819502"/>
                <a:gd name="connsiteY2" fmla="*/ 2367585 h 2596185"/>
                <a:gd name="connsiteX3" fmla="*/ 2432152 w 2819502"/>
                <a:gd name="connsiteY3" fmla="*/ 2475535 h 2596185"/>
                <a:gd name="connsiteX4" fmla="*/ 2819502 w 2819502"/>
                <a:gd name="connsiteY4" fmla="*/ 2596185 h 2596185"/>
                <a:gd name="connsiteX0" fmla="*/ 0 w 2781821"/>
                <a:gd name="connsiteY0" fmla="*/ 0 h 2596185"/>
                <a:gd name="connsiteX1" fmla="*/ 637628 w 2781821"/>
                <a:gd name="connsiteY1" fmla="*/ 1615986 h 2596185"/>
                <a:gd name="connsiteX2" fmla="*/ 1334021 w 2781821"/>
                <a:gd name="connsiteY2" fmla="*/ 2367585 h 2596185"/>
                <a:gd name="connsiteX3" fmla="*/ 2394471 w 2781821"/>
                <a:gd name="connsiteY3" fmla="*/ 2475535 h 2596185"/>
                <a:gd name="connsiteX4" fmla="*/ 2781821 w 2781821"/>
                <a:gd name="connsiteY4" fmla="*/ 2596185 h 2596185"/>
                <a:gd name="connsiteX0" fmla="*/ 0 w 2781821"/>
                <a:gd name="connsiteY0" fmla="*/ 0 h 2653353"/>
                <a:gd name="connsiteX1" fmla="*/ 637628 w 2781821"/>
                <a:gd name="connsiteY1" fmla="*/ 1673154 h 2653353"/>
                <a:gd name="connsiteX2" fmla="*/ 1334021 w 2781821"/>
                <a:gd name="connsiteY2" fmla="*/ 2424753 h 2653353"/>
                <a:gd name="connsiteX3" fmla="*/ 2394471 w 2781821"/>
                <a:gd name="connsiteY3" fmla="*/ 2532703 h 2653353"/>
                <a:gd name="connsiteX4" fmla="*/ 2781821 w 2781821"/>
                <a:gd name="connsiteY4" fmla="*/ 2653353 h 2653353"/>
                <a:gd name="connsiteX0" fmla="*/ 0 w 2802757"/>
                <a:gd name="connsiteY0" fmla="*/ 0 h 2914561"/>
                <a:gd name="connsiteX1" fmla="*/ 637628 w 2802757"/>
                <a:gd name="connsiteY1" fmla="*/ 1673154 h 2914561"/>
                <a:gd name="connsiteX2" fmla="*/ 1334021 w 2802757"/>
                <a:gd name="connsiteY2" fmla="*/ 2424753 h 2914561"/>
                <a:gd name="connsiteX3" fmla="*/ 2394471 w 2802757"/>
                <a:gd name="connsiteY3" fmla="*/ 2532703 h 2914561"/>
                <a:gd name="connsiteX4" fmla="*/ 2802757 w 2802757"/>
                <a:gd name="connsiteY4" fmla="*/ 2914561 h 2914561"/>
                <a:gd name="connsiteX0" fmla="*/ 0 w 2802757"/>
                <a:gd name="connsiteY0" fmla="*/ 0 h 2914561"/>
                <a:gd name="connsiteX1" fmla="*/ 637628 w 2802757"/>
                <a:gd name="connsiteY1" fmla="*/ 1673154 h 2914561"/>
                <a:gd name="connsiteX2" fmla="*/ 1334021 w 2802757"/>
                <a:gd name="connsiteY2" fmla="*/ 2424753 h 2914561"/>
                <a:gd name="connsiteX3" fmla="*/ 2394471 w 2802757"/>
                <a:gd name="connsiteY3" fmla="*/ 2532703 h 2914561"/>
                <a:gd name="connsiteX4" fmla="*/ 2802757 w 2802757"/>
                <a:gd name="connsiteY4" fmla="*/ 2914561 h 2914561"/>
                <a:gd name="connsiteX0" fmla="*/ 0 w 2802757"/>
                <a:gd name="connsiteY0" fmla="*/ 0 h 2914561"/>
                <a:gd name="connsiteX1" fmla="*/ 637628 w 2802757"/>
                <a:gd name="connsiteY1" fmla="*/ 1673154 h 2914561"/>
                <a:gd name="connsiteX2" fmla="*/ 1334021 w 2802757"/>
                <a:gd name="connsiteY2" fmla="*/ 2424753 h 2914561"/>
                <a:gd name="connsiteX3" fmla="*/ 2386620 w 2802757"/>
                <a:gd name="connsiteY3" fmla="*/ 2576586 h 2914561"/>
                <a:gd name="connsiteX4" fmla="*/ 2802757 w 2802757"/>
                <a:gd name="connsiteY4" fmla="*/ 2914561 h 2914561"/>
                <a:gd name="connsiteX0" fmla="*/ 0 w 2802757"/>
                <a:gd name="connsiteY0" fmla="*/ 0 h 2914561"/>
                <a:gd name="connsiteX1" fmla="*/ 637628 w 2802757"/>
                <a:gd name="connsiteY1" fmla="*/ 1673154 h 2914561"/>
                <a:gd name="connsiteX2" fmla="*/ 1334021 w 2802757"/>
                <a:gd name="connsiteY2" fmla="*/ 2424753 h 2914561"/>
                <a:gd name="connsiteX3" fmla="*/ 2802757 w 2802757"/>
                <a:gd name="connsiteY3" fmla="*/ 2914561 h 2914561"/>
                <a:gd name="connsiteX0" fmla="*/ 0 w 2802757"/>
                <a:gd name="connsiteY0" fmla="*/ 0 h 2914561"/>
                <a:gd name="connsiteX1" fmla="*/ 637628 w 2802757"/>
                <a:gd name="connsiteY1" fmla="*/ 1673154 h 2914561"/>
                <a:gd name="connsiteX2" fmla="*/ 1334021 w 2802757"/>
                <a:gd name="connsiteY2" fmla="*/ 2424753 h 2914561"/>
                <a:gd name="connsiteX3" fmla="*/ 2802757 w 2802757"/>
                <a:gd name="connsiteY3" fmla="*/ 2914561 h 2914561"/>
                <a:gd name="connsiteX0" fmla="*/ 0 w 2802757"/>
                <a:gd name="connsiteY0" fmla="*/ 0 h 2914561"/>
                <a:gd name="connsiteX1" fmla="*/ 637628 w 2802757"/>
                <a:gd name="connsiteY1" fmla="*/ 1673154 h 2914561"/>
                <a:gd name="connsiteX2" fmla="*/ 1341872 w 2802757"/>
                <a:gd name="connsiteY2" fmla="*/ 2472901 h 2914561"/>
                <a:gd name="connsiteX3" fmla="*/ 2802757 w 2802757"/>
                <a:gd name="connsiteY3" fmla="*/ 2914561 h 2914561"/>
                <a:gd name="connsiteX0" fmla="*/ 0 w 2802757"/>
                <a:gd name="connsiteY0" fmla="*/ 0 h 2914561"/>
                <a:gd name="connsiteX1" fmla="*/ 637628 w 2802757"/>
                <a:gd name="connsiteY1" fmla="*/ 1673154 h 2914561"/>
                <a:gd name="connsiteX2" fmla="*/ 1341872 w 2802757"/>
                <a:gd name="connsiteY2" fmla="*/ 2472901 h 2914561"/>
                <a:gd name="connsiteX3" fmla="*/ 2802757 w 2802757"/>
                <a:gd name="connsiteY3" fmla="*/ 2914561 h 2914561"/>
                <a:gd name="connsiteX0" fmla="*/ 0 w 2802757"/>
                <a:gd name="connsiteY0" fmla="*/ 0 h 2914561"/>
                <a:gd name="connsiteX1" fmla="*/ 637628 w 2802757"/>
                <a:gd name="connsiteY1" fmla="*/ 1673154 h 2914561"/>
                <a:gd name="connsiteX2" fmla="*/ 1341872 w 2802757"/>
                <a:gd name="connsiteY2" fmla="*/ 2472901 h 2914561"/>
                <a:gd name="connsiteX3" fmla="*/ 2802757 w 2802757"/>
                <a:gd name="connsiteY3" fmla="*/ 2914561 h 2914561"/>
                <a:gd name="connsiteX0" fmla="*/ 0 w 2802757"/>
                <a:gd name="connsiteY0" fmla="*/ 0 h 2914561"/>
                <a:gd name="connsiteX1" fmla="*/ 637628 w 2802757"/>
                <a:gd name="connsiteY1" fmla="*/ 1673154 h 2914561"/>
                <a:gd name="connsiteX2" fmla="*/ 1341872 w 2802757"/>
                <a:gd name="connsiteY2" fmla="*/ 2472901 h 2914561"/>
                <a:gd name="connsiteX3" fmla="*/ 2802757 w 2802757"/>
                <a:gd name="connsiteY3" fmla="*/ 2914561 h 2914561"/>
                <a:gd name="connsiteX0" fmla="*/ 0 w 2802757"/>
                <a:gd name="connsiteY0" fmla="*/ 0 h 2914561"/>
                <a:gd name="connsiteX1" fmla="*/ 669286 w 2802757"/>
                <a:gd name="connsiteY1" fmla="*/ 1671210 h 2914561"/>
                <a:gd name="connsiteX2" fmla="*/ 1341872 w 2802757"/>
                <a:gd name="connsiteY2" fmla="*/ 2472901 h 2914561"/>
                <a:gd name="connsiteX3" fmla="*/ 2802757 w 2802757"/>
                <a:gd name="connsiteY3" fmla="*/ 2914561 h 2914561"/>
                <a:gd name="connsiteX0" fmla="*/ 0 w 2802757"/>
                <a:gd name="connsiteY0" fmla="*/ 0 h 2914561"/>
                <a:gd name="connsiteX1" fmla="*/ 708540 w 2802757"/>
                <a:gd name="connsiteY1" fmla="*/ 1671210 h 2914561"/>
                <a:gd name="connsiteX2" fmla="*/ 1341872 w 2802757"/>
                <a:gd name="connsiteY2" fmla="*/ 2472901 h 2914561"/>
                <a:gd name="connsiteX3" fmla="*/ 2802757 w 2802757"/>
                <a:gd name="connsiteY3" fmla="*/ 2914561 h 2914561"/>
                <a:gd name="connsiteX0" fmla="*/ 0 w 2802757"/>
                <a:gd name="connsiteY0" fmla="*/ 0 h 2914561"/>
                <a:gd name="connsiteX1" fmla="*/ 708540 w 2802757"/>
                <a:gd name="connsiteY1" fmla="*/ 1671210 h 2914561"/>
                <a:gd name="connsiteX2" fmla="*/ 1341872 w 2802757"/>
                <a:gd name="connsiteY2" fmla="*/ 2472901 h 2914561"/>
                <a:gd name="connsiteX3" fmla="*/ 2802757 w 2802757"/>
                <a:gd name="connsiteY3" fmla="*/ 2914561 h 2914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02757" h="2914561">
                  <a:moveTo>
                    <a:pt x="0" y="0"/>
                  </a:moveTo>
                  <a:cubicBezTo>
                    <a:pt x="142346" y="593725"/>
                    <a:pt x="516299" y="1309212"/>
                    <a:pt x="708540" y="1671210"/>
                  </a:cubicBezTo>
                  <a:cubicBezTo>
                    <a:pt x="900781" y="2033208"/>
                    <a:pt x="992836" y="2265676"/>
                    <a:pt x="1341872" y="2472901"/>
                  </a:cubicBezTo>
                  <a:cubicBezTo>
                    <a:pt x="1690908" y="2680126"/>
                    <a:pt x="2795103" y="2524143"/>
                    <a:pt x="2802757" y="2914561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47" name="Freihandform 46"/>
            <p:cNvSpPr/>
            <p:nvPr/>
          </p:nvSpPr>
          <p:spPr>
            <a:xfrm>
              <a:off x="4388404" y="2893052"/>
              <a:ext cx="3018951" cy="1992089"/>
            </a:xfrm>
            <a:custGeom>
              <a:avLst/>
              <a:gdLst>
                <a:gd name="connsiteX0" fmla="*/ 2959100 w 2959100"/>
                <a:gd name="connsiteY0" fmla="*/ 0 h 1574800"/>
                <a:gd name="connsiteX1" fmla="*/ 2355850 w 2959100"/>
                <a:gd name="connsiteY1" fmla="*/ 806450 h 1574800"/>
                <a:gd name="connsiteX2" fmla="*/ 908050 w 2959100"/>
                <a:gd name="connsiteY2" fmla="*/ 1473200 h 1574800"/>
                <a:gd name="connsiteX3" fmla="*/ 311150 w 2959100"/>
                <a:gd name="connsiteY3" fmla="*/ 1504950 h 1574800"/>
                <a:gd name="connsiteX4" fmla="*/ 0 w 2959100"/>
                <a:gd name="connsiteY4" fmla="*/ 1574800 h 1574800"/>
                <a:gd name="connsiteX0" fmla="*/ 2959100 w 2959100"/>
                <a:gd name="connsiteY0" fmla="*/ 0 h 1574800"/>
                <a:gd name="connsiteX1" fmla="*/ 2355850 w 2959100"/>
                <a:gd name="connsiteY1" fmla="*/ 806450 h 1574800"/>
                <a:gd name="connsiteX2" fmla="*/ 1206500 w 2959100"/>
                <a:gd name="connsiteY2" fmla="*/ 1422400 h 1574800"/>
                <a:gd name="connsiteX3" fmla="*/ 311150 w 2959100"/>
                <a:gd name="connsiteY3" fmla="*/ 1504950 h 1574800"/>
                <a:gd name="connsiteX4" fmla="*/ 0 w 2959100"/>
                <a:gd name="connsiteY4" fmla="*/ 1574800 h 1574800"/>
                <a:gd name="connsiteX0" fmla="*/ 3276777 w 3276777"/>
                <a:gd name="connsiteY0" fmla="*/ 0 h 1391920"/>
                <a:gd name="connsiteX1" fmla="*/ 2355850 w 3276777"/>
                <a:gd name="connsiteY1" fmla="*/ 623570 h 1391920"/>
                <a:gd name="connsiteX2" fmla="*/ 1206500 w 3276777"/>
                <a:gd name="connsiteY2" fmla="*/ 1239520 h 1391920"/>
                <a:gd name="connsiteX3" fmla="*/ 311150 w 3276777"/>
                <a:gd name="connsiteY3" fmla="*/ 1322070 h 1391920"/>
                <a:gd name="connsiteX4" fmla="*/ 0 w 3276777"/>
                <a:gd name="connsiteY4" fmla="*/ 1391920 h 1391920"/>
                <a:gd name="connsiteX0" fmla="*/ 3276777 w 3276777"/>
                <a:gd name="connsiteY0" fmla="*/ 0 h 1391920"/>
                <a:gd name="connsiteX1" fmla="*/ 2355850 w 3276777"/>
                <a:gd name="connsiteY1" fmla="*/ 623570 h 1391920"/>
                <a:gd name="connsiteX2" fmla="*/ 1206500 w 3276777"/>
                <a:gd name="connsiteY2" fmla="*/ 1239520 h 1391920"/>
                <a:gd name="connsiteX3" fmla="*/ 311150 w 3276777"/>
                <a:gd name="connsiteY3" fmla="*/ 1322070 h 1391920"/>
                <a:gd name="connsiteX4" fmla="*/ 0 w 3276777"/>
                <a:gd name="connsiteY4" fmla="*/ 1391920 h 1391920"/>
                <a:gd name="connsiteX0" fmla="*/ 3320433 w 3320433"/>
                <a:gd name="connsiteY0" fmla="*/ 0 h 1746913"/>
                <a:gd name="connsiteX1" fmla="*/ 2399506 w 3320433"/>
                <a:gd name="connsiteY1" fmla="*/ 623570 h 1746913"/>
                <a:gd name="connsiteX2" fmla="*/ 1250156 w 3320433"/>
                <a:gd name="connsiteY2" fmla="*/ 1239520 h 1746913"/>
                <a:gd name="connsiteX3" fmla="*/ 354806 w 3320433"/>
                <a:gd name="connsiteY3" fmla="*/ 1322070 h 1746913"/>
                <a:gd name="connsiteX4" fmla="*/ 0 w 3320433"/>
                <a:gd name="connsiteY4" fmla="*/ 1746913 h 1746913"/>
                <a:gd name="connsiteX0" fmla="*/ 3320433 w 3320433"/>
                <a:gd name="connsiteY0" fmla="*/ 0 h 1746913"/>
                <a:gd name="connsiteX1" fmla="*/ 2399506 w 3320433"/>
                <a:gd name="connsiteY1" fmla="*/ 623570 h 1746913"/>
                <a:gd name="connsiteX2" fmla="*/ 1250156 w 3320433"/>
                <a:gd name="connsiteY2" fmla="*/ 1239520 h 1746913"/>
                <a:gd name="connsiteX3" fmla="*/ 470941 w 3320433"/>
                <a:gd name="connsiteY3" fmla="*/ 1424451 h 1746913"/>
                <a:gd name="connsiteX4" fmla="*/ 0 w 3320433"/>
                <a:gd name="connsiteY4" fmla="*/ 1746913 h 1746913"/>
                <a:gd name="connsiteX0" fmla="*/ 3320433 w 3320433"/>
                <a:gd name="connsiteY0" fmla="*/ 0 h 1746913"/>
                <a:gd name="connsiteX1" fmla="*/ 2399506 w 3320433"/>
                <a:gd name="connsiteY1" fmla="*/ 623570 h 1746913"/>
                <a:gd name="connsiteX2" fmla="*/ 1250156 w 3320433"/>
                <a:gd name="connsiteY2" fmla="*/ 1239520 h 1746913"/>
                <a:gd name="connsiteX3" fmla="*/ 470941 w 3320433"/>
                <a:gd name="connsiteY3" fmla="*/ 1424451 h 1746913"/>
                <a:gd name="connsiteX4" fmla="*/ 0 w 3320433"/>
                <a:gd name="connsiteY4" fmla="*/ 1746913 h 1746913"/>
                <a:gd name="connsiteX0" fmla="*/ 3320433 w 3320433"/>
                <a:gd name="connsiteY0" fmla="*/ 0 h 1746913"/>
                <a:gd name="connsiteX1" fmla="*/ 2399506 w 3320433"/>
                <a:gd name="connsiteY1" fmla="*/ 623570 h 1746913"/>
                <a:gd name="connsiteX2" fmla="*/ 1250156 w 3320433"/>
                <a:gd name="connsiteY2" fmla="*/ 1239520 h 1746913"/>
                <a:gd name="connsiteX3" fmla="*/ 470941 w 3320433"/>
                <a:gd name="connsiteY3" fmla="*/ 1424451 h 1746913"/>
                <a:gd name="connsiteX4" fmla="*/ 0 w 3320433"/>
                <a:gd name="connsiteY4" fmla="*/ 1746913 h 1746913"/>
                <a:gd name="connsiteX0" fmla="*/ 3320433 w 3320433"/>
                <a:gd name="connsiteY0" fmla="*/ 0 h 1992605"/>
                <a:gd name="connsiteX1" fmla="*/ 2399506 w 3320433"/>
                <a:gd name="connsiteY1" fmla="*/ 623570 h 1992605"/>
                <a:gd name="connsiteX2" fmla="*/ 1250156 w 3320433"/>
                <a:gd name="connsiteY2" fmla="*/ 1239520 h 1992605"/>
                <a:gd name="connsiteX3" fmla="*/ 470941 w 3320433"/>
                <a:gd name="connsiteY3" fmla="*/ 1424451 h 1992605"/>
                <a:gd name="connsiteX4" fmla="*/ 0 w 3320433"/>
                <a:gd name="connsiteY4" fmla="*/ 1992605 h 1992605"/>
                <a:gd name="connsiteX0" fmla="*/ 3320433 w 3320433"/>
                <a:gd name="connsiteY0" fmla="*/ 0 h 1992605"/>
                <a:gd name="connsiteX1" fmla="*/ 2399506 w 3320433"/>
                <a:gd name="connsiteY1" fmla="*/ 623570 h 1992605"/>
                <a:gd name="connsiteX2" fmla="*/ 1250156 w 3320433"/>
                <a:gd name="connsiteY2" fmla="*/ 1239520 h 1992605"/>
                <a:gd name="connsiteX3" fmla="*/ 561365 w 3320433"/>
                <a:gd name="connsiteY3" fmla="*/ 1545513 h 1992605"/>
                <a:gd name="connsiteX4" fmla="*/ 0 w 3320433"/>
                <a:gd name="connsiteY4" fmla="*/ 1992605 h 1992605"/>
                <a:gd name="connsiteX0" fmla="*/ 3320433 w 3320433"/>
                <a:gd name="connsiteY0" fmla="*/ 0 h 1992605"/>
                <a:gd name="connsiteX1" fmla="*/ 2399506 w 3320433"/>
                <a:gd name="connsiteY1" fmla="*/ 623570 h 1992605"/>
                <a:gd name="connsiteX2" fmla="*/ 1250156 w 3320433"/>
                <a:gd name="connsiteY2" fmla="*/ 1239520 h 1992605"/>
                <a:gd name="connsiteX3" fmla="*/ 622422 w 3320433"/>
                <a:gd name="connsiteY3" fmla="*/ 1628562 h 1992605"/>
                <a:gd name="connsiteX4" fmla="*/ 0 w 3320433"/>
                <a:gd name="connsiteY4" fmla="*/ 1992605 h 1992605"/>
                <a:gd name="connsiteX0" fmla="*/ 3320433 w 3320433"/>
                <a:gd name="connsiteY0" fmla="*/ 0 h 1992605"/>
                <a:gd name="connsiteX1" fmla="*/ 2399506 w 3320433"/>
                <a:gd name="connsiteY1" fmla="*/ 623570 h 1992605"/>
                <a:gd name="connsiteX2" fmla="*/ 1438558 w 3320433"/>
                <a:gd name="connsiteY2" fmla="*/ 1373290 h 1992605"/>
                <a:gd name="connsiteX3" fmla="*/ 622422 w 3320433"/>
                <a:gd name="connsiteY3" fmla="*/ 1628562 h 1992605"/>
                <a:gd name="connsiteX4" fmla="*/ 0 w 3320433"/>
                <a:gd name="connsiteY4" fmla="*/ 1992605 h 1992605"/>
                <a:gd name="connsiteX0" fmla="*/ 3325514 w 3325514"/>
                <a:gd name="connsiteY0" fmla="*/ 0 h 2050383"/>
                <a:gd name="connsiteX1" fmla="*/ 2404587 w 3325514"/>
                <a:gd name="connsiteY1" fmla="*/ 623570 h 2050383"/>
                <a:gd name="connsiteX2" fmla="*/ 1443639 w 3325514"/>
                <a:gd name="connsiteY2" fmla="*/ 1373290 h 2050383"/>
                <a:gd name="connsiteX3" fmla="*/ 627503 w 3325514"/>
                <a:gd name="connsiteY3" fmla="*/ 1628562 h 2050383"/>
                <a:gd name="connsiteX4" fmla="*/ 0 w 3325514"/>
                <a:gd name="connsiteY4" fmla="*/ 2050383 h 2050383"/>
                <a:gd name="connsiteX0" fmla="*/ 3325514 w 3325514"/>
                <a:gd name="connsiteY0" fmla="*/ 0 h 2050383"/>
                <a:gd name="connsiteX1" fmla="*/ 2404587 w 3325514"/>
                <a:gd name="connsiteY1" fmla="*/ 623570 h 2050383"/>
                <a:gd name="connsiteX2" fmla="*/ 1443639 w 3325514"/>
                <a:gd name="connsiteY2" fmla="*/ 1373290 h 2050383"/>
                <a:gd name="connsiteX3" fmla="*/ 627503 w 3325514"/>
                <a:gd name="connsiteY3" fmla="*/ 1628562 h 2050383"/>
                <a:gd name="connsiteX4" fmla="*/ 0 w 3325514"/>
                <a:gd name="connsiteY4" fmla="*/ 2050383 h 2050383"/>
                <a:gd name="connsiteX0" fmla="*/ 3325514 w 3325514"/>
                <a:gd name="connsiteY0" fmla="*/ 0 h 2050383"/>
                <a:gd name="connsiteX1" fmla="*/ 2404587 w 3325514"/>
                <a:gd name="connsiteY1" fmla="*/ 623570 h 2050383"/>
                <a:gd name="connsiteX2" fmla="*/ 1443639 w 3325514"/>
                <a:gd name="connsiteY2" fmla="*/ 1373290 h 2050383"/>
                <a:gd name="connsiteX3" fmla="*/ 819311 w 3325514"/>
                <a:gd name="connsiteY3" fmla="*/ 1594813 h 2050383"/>
                <a:gd name="connsiteX4" fmla="*/ 0 w 3325514"/>
                <a:gd name="connsiteY4" fmla="*/ 2050383 h 2050383"/>
                <a:gd name="connsiteX0" fmla="*/ 3325514 w 3325514"/>
                <a:gd name="connsiteY0" fmla="*/ 0 h 2050383"/>
                <a:gd name="connsiteX1" fmla="*/ 2404587 w 3325514"/>
                <a:gd name="connsiteY1" fmla="*/ 623570 h 2050383"/>
                <a:gd name="connsiteX2" fmla="*/ 1716743 w 3325514"/>
                <a:gd name="connsiteY2" fmla="*/ 1227152 h 2050383"/>
                <a:gd name="connsiteX3" fmla="*/ 819311 w 3325514"/>
                <a:gd name="connsiteY3" fmla="*/ 1594813 h 2050383"/>
                <a:gd name="connsiteX4" fmla="*/ 0 w 3325514"/>
                <a:gd name="connsiteY4" fmla="*/ 2050383 h 2050383"/>
                <a:gd name="connsiteX0" fmla="*/ 3325514 w 3325514"/>
                <a:gd name="connsiteY0" fmla="*/ 0 h 2050383"/>
                <a:gd name="connsiteX1" fmla="*/ 1716743 w 3325514"/>
                <a:gd name="connsiteY1" fmla="*/ 1227152 h 2050383"/>
                <a:gd name="connsiteX2" fmla="*/ 819311 w 3325514"/>
                <a:gd name="connsiteY2" fmla="*/ 1594813 h 2050383"/>
                <a:gd name="connsiteX3" fmla="*/ 0 w 3325514"/>
                <a:gd name="connsiteY3" fmla="*/ 2050383 h 2050383"/>
                <a:gd name="connsiteX0" fmla="*/ 3325514 w 3325514"/>
                <a:gd name="connsiteY0" fmla="*/ 0 h 2050383"/>
                <a:gd name="connsiteX1" fmla="*/ 1716743 w 3325514"/>
                <a:gd name="connsiteY1" fmla="*/ 1227152 h 2050383"/>
                <a:gd name="connsiteX2" fmla="*/ 819311 w 3325514"/>
                <a:gd name="connsiteY2" fmla="*/ 1753659 h 2050383"/>
                <a:gd name="connsiteX3" fmla="*/ 0 w 3325514"/>
                <a:gd name="connsiteY3" fmla="*/ 2050383 h 2050383"/>
                <a:gd name="connsiteX0" fmla="*/ 3325514 w 3325514"/>
                <a:gd name="connsiteY0" fmla="*/ 0 h 2050383"/>
                <a:gd name="connsiteX1" fmla="*/ 1773904 w 3325514"/>
                <a:gd name="connsiteY1" fmla="*/ 1308890 h 2050383"/>
                <a:gd name="connsiteX2" fmla="*/ 819311 w 3325514"/>
                <a:gd name="connsiteY2" fmla="*/ 1753659 h 2050383"/>
                <a:gd name="connsiteX3" fmla="*/ 0 w 3325514"/>
                <a:gd name="connsiteY3" fmla="*/ 2050383 h 2050383"/>
                <a:gd name="connsiteX0" fmla="*/ 3338216 w 3338216"/>
                <a:gd name="connsiteY0" fmla="*/ 0 h 1955075"/>
                <a:gd name="connsiteX1" fmla="*/ 1773904 w 3338216"/>
                <a:gd name="connsiteY1" fmla="*/ 1213582 h 1955075"/>
                <a:gd name="connsiteX2" fmla="*/ 819311 w 3338216"/>
                <a:gd name="connsiteY2" fmla="*/ 1658351 h 1955075"/>
                <a:gd name="connsiteX3" fmla="*/ 0 w 3338216"/>
                <a:gd name="connsiteY3" fmla="*/ 1955075 h 1955075"/>
                <a:gd name="connsiteX0" fmla="*/ 3338216 w 3338216"/>
                <a:gd name="connsiteY0" fmla="*/ 0 h 1955075"/>
                <a:gd name="connsiteX1" fmla="*/ 1968887 w 3338216"/>
                <a:gd name="connsiteY1" fmla="*/ 1423259 h 1955075"/>
                <a:gd name="connsiteX2" fmla="*/ 819311 w 3338216"/>
                <a:gd name="connsiteY2" fmla="*/ 1658351 h 1955075"/>
                <a:gd name="connsiteX3" fmla="*/ 0 w 3338216"/>
                <a:gd name="connsiteY3" fmla="*/ 1955075 h 1955075"/>
                <a:gd name="connsiteX0" fmla="*/ 3338216 w 3338216"/>
                <a:gd name="connsiteY0" fmla="*/ 0 h 1955075"/>
                <a:gd name="connsiteX1" fmla="*/ 1968887 w 3338216"/>
                <a:gd name="connsiteY1" fmla="*/ 1423259 h 1955075"/>
                <a:gd name="connsiteX2" fmla="*/ 0 w 3338216"/>
                <a:gd name="connsiteY2" fmla="*/ 1955075 h 1955075"/>
                <a:gd name="connsiteX0" fmla="*/ 3293757 w 3293757"/>
                <a:gd name="connsiteY0" fmla="*/ 0 h 1955710"/>
                <a:gd name="connsiteX1" fmla="*/ 1924428 w 3293757"/>
                <a:gd name="connsiteY1" fmla="*/ 1423259 h 1955710"/>
                <a:gd name="connsiteX2" fmla="*/ 0 w 3293757"/>
                <a:gd name="connsiteY2" fmla="*/ 1955710 h 1955710"/>
                <a:gd name="connsiteX0" fmla="*/ 3293757 w 3293757"/>
                <a:gd name="connsiteY0" fmla="*/ 0 h 1955710"/>
                <a:gd name="connsiteX1" fmla="*/ 1924428 w 3293757"/>
                <a:gd name="connsiteY1" fmla="*/ 1423259 h 1955710"/>
                <a:gd name="connsiteX2" fmla="*/ 0 w 3293757"/>
                <a:gd name="connsiteY2" fmla="*/ 1955710 h 1955710"/>
                <a:gd name="connsiteX0" fmla="*/ 3293757 w 3293757"/>
                <a:gd name="connsiteY0" fmla="*/ 0 h 1955710"/>
                <a:gd name="connsiteX1" fmla="*/ 1924428 w 3293757"/>
                <a:gd name="connsiteY1" fmla="*/ 1423259 h 1955710"/>
                <a:gd name="connsiteX2" fmla="*/ 0 w 3293757"/>
                <a:gd name="connsiteY2" fmla="*/ 1955710 h 1955710"/>
                <a:gd name="connsiteX0" fmla="*/ 3293757 w 3293757"/>
                <a:gd name="connsiteY0" fmla="*/ 0 h 1955710"/>
                <a:gd name="connsiteX1" fmla="*/ 1924428 w 3293757"/>
                <a:gd name="connsiteY1" fmla="*/ 1423259 h 1955710"/>
                <a:gd name="connsiteX2" fmla="*/ 0 w 3293757"/>
                <a:gd name="connsiteY2" fmla="*/ 1955710 h 1955710"/>
                <a:gd name="connsiteX0" fmla="*/ 3293757 w 3293757"/>
                <a:gd name="connsiteY0" fmla="*/ 0 h 1955710"/>
                <a:gd name="connsiteX1" fmla="*/ 1859410 w 3293757"/>
                <a:gd name="connsiteY1" fmla="*/ 1383339 h 1955710"/>
                <a:gd name="connsiteX2" fmla="*/ 0 w 3293757"/>
                <a:gd name="connsiteY2" fmla="*/ 1955710 h 1955710"/>
                <a:gd name="connsiteX0" fmla="*/ 3293757 w 3293757"/>
                <a:gd name="connsiteY0" fmla="*/ 0 h 1955710"/>
                <a:gd name="connsiteX1" fmla="*/ 1859410 w 3293757"/>
                <a:gd name="connsiteY1" fmla="*/ 1383339 h 1955710"/>
                <a:gd name="connsiteX2" fmla="*/ 0 w 3293757"/>
                <a:gd name="connsiteY2" fmla="*/ 1955710 h 1955710"/>
                <a:gd name="connsiteX0" fmla="*/ 3293757 w 3293757"/>
                <a:gd name="connsiteY0" fmla="*/ 0 h 1955710"/>
                <a:gd name="connsiteX1" fmla="*/ 1859410 w 3293757"/>
                <a:gd name="connsiteY1" fmla="*/ 1383339 h 1955710"/>
                <a:gd name="connsiteX2" fmla="*/ 0 w 3293757"/>
                <a:gd name="connsiteY2" fmla="*/ 1955710 h 1955710"/>
                <a:gd name="connsiteX0" fmla="*/ 3297568 w 3297568"/>
                <a:gd name="connsiteY0" fmla="*/ 0 h 2176823"/>
                <a:gd name="connsiteX1" fmla="*/ 1863221 w 3297568"/>
                <a:gd name="connsiteY1" fmla="*/ 1383339 h 2176823"/>
                <a:gd name="connsiteX2" fmla="*/ 0 w 3297568"/>
                <a:gd name="connsiteY2" fmla="*/ 2176823 h 2176823"/>
                <a:gd name="connsiteX0" fmla="*/ 3297568 w 3297568"/>
                <a:gd name="connsiteY0" fmla="*/ 0 h 2176823"/>
                <a:gd name="connsiteX1" fmla="*/ 1863221 w 3297568"/>
                <a:gd name="connsiteY1" fmla="*/ 1383339 h 2176823"/>
                <a:gd name="connsiteX2" fmla="*/ 0 w 3297568"/>
                <a:gd name="connsiteY2" fmla="*/ 2176823 h 2176823"/>
                <a:gd name="connsiteX0" fmla="*/ 3297568 w 3297568"/>
                <a:gd name="connsiteY0" fmla="*/ 0 h 2176823"/>
                <a:gd name="connsiteX1" fmla="*/ 1893707 w 3297568"/>
                <a:gd name="connsiteY1" fmla="*/ 1471022 h 2176823"/>
                <a:gd name="connsiteX2" fmla="*/ 0 w 3297568"/>
                <a:gd name="connsiteY2" fmla="*/ 2176823 h 2176823"/>
                <a:gd name="connsiteX0" fmla="*/ 3297568 w 3297568"/>
                <a:gd name="connsiteY0" fmla="*/ 0 h 2176823"/>
                <a:gd name="connsiteX1" fmla="*/ 1604090 w 3297568"/>
                <a:gd name="connsiteY1" fmla="*/ 1604713 h 2176823"/>
                <a:gd name="connsiteX2" fmla="*/ 0 w 3297568"/>
                <a:gd name="connsiteY2" fmla="*/ 2176823 h 2176823"/>
                <a:gd name="connsiteX0" fmla="*/ 3297568 w 3297568"/>
                <a:gd name="connsiteY0" fmla="*/ 0 h 2176823"/>
                <a:gd name="connsiteX1" fmla="*/ 1604090 w 3297568"/>
                <a:gd name="connsiteY1" fmla="*/ 1604713 h 2176823"/>
                <a:gd name="connsiteX2" fmla="*/ 0 w 3297568"/>
                <a:gd name="connsiteY2" fmla="*/ 2176823 h 2176823"/>
                <a:gd name="connsiteX0" fmla="*/ 3297568 w 3297568"/>
                <a:gd name="connsiteY0" fmla="*/ 0 h 2176823"/>
                <a:gd name="connsiteX1" fmla="*/ 2465555 w 3297568"/>
                <a:gd name="connsiteY1" fmla="*/ 975949 h 2176823"/>
                <a:gd name="connsiteX2" fmla="*/ 1604090 w 3297568"/>
                <a:gd name="connsiteY2" fmla="*/ 1604713 h 2176823"/>
                <a:gd name="connsiteX3" fmla="*/ 0 w 3297568"/>
                <a:gd name="connsiteY3" fmla="*/ 2176823 h 2176823"/>
                <a:gd name="connsiteX0" fmla="*/ 3297568 w 3297568"/>
                <a:gd name="connsiteY0" fmla="*/ 0 h 2176823"/>
                <a:gd name="connsiteX1" fmla="*/ 2465555 w 3297568"/>
                <a:gd name="connsiteY1" fmla="*/ 975949 h 2176823"/>
                <a:gd name="connsiteX2" fmla="*/ 1604090 w 3297568"/>
                <a:gd name="connsiteY2" fmla="*/ 1604713 h 2176823"/>
                <a:gd name="connsiteX3" fmla="*/ 0 w 3297568"/>
                <a:gd name="connsiteY3" fmla="*/ 2176823 h 2176823"/>
                <a:gd name="connsiteX0" fmla="*/ 3297568 w 3297568"/>
                <a:gd name="connsiteY0" fmla="*/ 0 h 2176823"/>
                <a:gd name="connsiteX1" fmla="*/ 2465555 w 3297568"/>
                <a:gd name="connsiteY1" fmla="*/ 975949 h 2176823"/>
                <a:gd name="connsiteX2" fmla="*/ 1604090 w 3297568"/>
                <a:gd name="connsiteY2" fmla="*/ 1604713 h 2176823"/>
                <a:gd name="connsiteX3" fmla="*/ 861229 w 3297568"/>
                <a:gd name="connsiteY3" fmla="*/ 1803218 h 2176823"/>
                <a:gd name="connsiteX4" fmla="*/ 0 w 3297568"/>
                <a:gd name="connsiteY4" fmla="*/ 2176823 h 2176823"/>
                <a:gd name="connsiteX0" fmla="*/ 3297568 w 3297568"/>
                <a:gd name="connsiteY0" fmla="*/ 0 h 2176823"/>
                <a:gd name="connsiteX1" fmla="*/ 2465555 w 3297568"/>
                <a:gd name="connsiteY1" fmla="*/ 975949 h 2176823"/>
                <a:gd name="connsiteX2" fmla="*/ 1604090 w 3297568"/>
                <a:gd name="connsiteY2" fmla="*/ 1604713 h 2176823"/>
                <a:gd name="connsiteX3" fmla="*/ 861229 w 3297568"/>
                <a:gd name="connsiteY3" fmla="*/ 1803218 h 2176823"/>
                <a:gd name="connsiteX4" fmla="*/ 0 w 3297568"/>
                <a:gd name="connsiteY4" fmla="*/ 2176823 h 2176823"/>
                <a:gd name="connsiteX0" fmla="*/ 3297568 w 3297568"/>
                <a:gd name="connsiteY0" fmla="*/ 0 h 2176823"/>
                <a:gd name="connsiteX1" fmla="*/ 2465555 w 3297568"/>
                <a:gd name="connsiteY1" fmla="*/ 975949 h 2176823"/>
                <a:gd name="connsiteX2" fmla="*/ 1604090 w 3297568"/>
                <a:gd name="connsiteY2" fmla="*/ 1604713 h 2176823"/>
                <a:gd name="connsiteX3" fmla="*/ 861229 w 3297568"/>
                <a:gd name="connsiteY3" fmla="*/ 1803218 h 2176823"/>
                <a:gd name="connsiteX4" fmla="*/ 0 w 3297568"/>
                <a:gd name="connsiteY4" fmla="*/ 2176823 h 2176823"/>
                <a:gd name="connsiteX0" fmla="*/ 3297568 w 3297568"/>
                <a:gd name="connsiteY0" fmla="*/ 0 h 2176823"/>
                <a:gd name="connsiteX1" fmla="*/ 2465555 w 3297568"/>
                <a:gd name="connsiteY1" fmla="*/ 975949 h 2176823"/>
                <a:gd name="connsiteX2" fmla="*/ 1604090 w 3297568"/>
                <a:gd name="connsiteY2" fmla="*/ 1604713 h 2176823"/>
                <a:gd name="connsiteX3" fmla="*/ 861229 w 3297568"/>
                <a:gd name="connsiteY3" fmla="*/ 1803218 h 2176823"/>
                <a:gd name="connsiteX4" fmla="*/ 0 w 3297568"/>
                <a:gd name="connsiteY4" fmla="*/ 2176823 h 2176823"/>
                <a:gd name="connsiteX0" fmla="*/ 3297568 w 3297568"/>
                <a:gd name="connsiteY0" fmla="*/ 0 h 2176823"/>
                <a:gd name="connsiteX1" fmla="*/ 2465555 w 3297568"/>
                <a:gd name="connsiteY1" fmla="*/ 975949 h 2176823"/>
                <a:gd name="connsiteX2" fmla="*/ 1604090 w 3297568"/>
                <a:gd name="connsiteY2" fmla="*/ 1604713 h 2176823"/>
                <a:gd name="connsiteX3" fmla="*/ 861229 w 3297568"/>
                <a:gd name="connsiteY3" fmla="*/ 1841341 h 2176823"/>
                <a:gd name="connsiteX4" fmla="*/ 0 w 3297568"/>
                <a:gd name="connsiteY4" fmla="*/ 2176823 h 217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7568" h="2176823">
                  <a:moveTo>
                    <a:pt x="3297568" y="0"/>
                  </a:moveTo>
                  <a:cubicBezTo>
                    <a:pt x="3155723" y="159481"/>
                    <a:pt x="2747801" y="708497"/>
                    <a:pt x="2465555" y="975949"/>
                  </a:cubicBezTo>
                  <a:cubicBezTo>
                    <a:pt x="2183309" y="1243401"/>
                    <a:pt x="1871478" y="1460481"/>
                    <a:pt x="1604090" y="1604713"/>
                  </a:cubicBezTo>
                  <a:cubicBezTo>
                    <a:pt x="1336702" y="1748945"/>
                    <a:pt x="1197170" y="1768863"/>
                    <a:pt x="861229" y="1841341"/>
                  </a:cubicBezTo>
                  <a:cubicBezTo>
                    <a:pt x="525288" y="1913819"/>
                    <a:pt x="3811" y="1896620"/>
                    <a:pt x="0" y="2176823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49" name="Freihandform 48"/>
            <p:cNvSpPr/>
            <p:nvPr/>
          </p:nvSpPr>
          <p:spPr>
            <a:xfrm>
              <a:off x="5255946" y="1656282"/>
              <a:ext cx="2154899" cy="3420159"/>
            </a:xfrm>
            <a:custGeom>
              <a:avLst/>
              <a:gdLst>
                <a:gd name="connsiteX0" fmla="*/ 1993900 w 1993900"/>
                <a:gd name="connsiteY0" fmla="*/ 0 h 2762250"/>
                <a:gd name="connsiteX1" fmla="*/ 1733550 w 1993900"/>
                <a:gd name="connsiteY1" fmla="*/ 603250 h 2762250"/>
                <a:gd name="connsiteX2" fmla="*/ 1428750 w 1993900"/>
                <a:gd name="connsiteY2" fmla="*/ 2260600 h 2762250"/>
                <a:gd name="connsiteX3" fmla="*/ 393700 w 1993900"/>
                <a:gd name="connsiteY3" fmla="*/ 2603500 h 2762250"/>
                <a:gd name="connsiteX4" fmla="*/ 0 w 1993900"/>
                <a:gd name="connsiteY4" fmla="*/ 2762250 h 2762250"/>
                <a:gd name="connsiteX0" fmla="*/ 1993900 w 1993900"/>
                <a:gd name="connsiteY0" fmla="*/ 0 h 2762250"/>
                <a:gd name="connsiteX1" fmla="*/ 1733550 w 1993900"/>
                <a:gd name="connsiteY1" fmla="*/ 603250 h 2762250"/>
                <a:gd name="connsiteX2" fmla="*/ 1282700 w 1993900"/>
                <a:gd name="connsiteY2" fmla="*/ 2133600 h 2762250"/>
                <a:gd name="connsiteX3" fmla="*/ 393700 w 1993900"/>
                <a:gd name="connsiteY3" fmla="*/ 2603500 h 2762250"/>
                <a:gd name="connsiteX4" fmla="*/ 0 w 1993900"/>
                <a:gd name="connsiteY4" fmla="*/ 2762250 h 2762250"/>
                <a:gd name="connsiteX0" fmla="*/ 1993900 w 1993900"/>
                <a:gd name="connsiteY0" fmla="*/ 0 h 2762250"/>
                <a:gd name="connsiteX1" fmla="*/ 1733550 w 1993900"/>
                <a:gd name="connsiteY1" fmla="*/ 603250 h 2762250"/>
                <a:gd name="connsiteX2" fmla="*/ 1111250 w 1993900"/>
                <a:gd name="connsiteY2" fmla="*/ 2152650 h 2762250"/>
                <a:gd name="connsiteX3" fmla="*/ 393700 w 1993900"/>
                <a:gd name="connsiteY3" fmla="*/ 2603500 h 2762250"/>
                <a:gd name="connsiteX4" fmla="*/ 0 w 1993900"/>
                <a:gd name="connsiteY4" fmla="*/ 2762250 h 2762250"/>
                <a:gd name="connsiteX0" fmla="*/ 2260016 w 2260016"/>
                <a:gd name="connsiteY0" fmla="*/ 0 h 2820771"/>
                <a:gd name="connsiteX1" fmla="*/ 1733550 w 2260016"/>
                <a:gd name="connsiteY1" fmla="*/ 661771 h 2820771"/>
                <a:gd name="connsiteX2" fmla="*/ 1111250 w 2260016"/>
                <a:gd name="connsiteY2" fmla="*/ 2211171 h 2820771"/>
                <a:gd name="connsiteX3" fmla="*/ 393700 w 2260016"/>
                <a:gd name="connsiteY3" fmla="*/ 2662021 h 2820771"/>
                <a:gd name="connsiteX4" fmla="*/ 0 w 2260016"/>
                <a:gd name="connsiteY4" fmla="*/ 2820771 h 2820771"/>
                <a:gd name="connsiteX0" fmla="*/ 2260016 w 2260016"/>
                <a:gd name="connsiteY0" fmla="*/ 0 h 2820771"/>
                <a:gd name="connsiteX1" fmla="*/ 1733550 w 2260016"/>
                <a:gd name="connsiteY1" fmla="*/ 661771 h 2820771"/>
                <a:gd name="connsiteX2" fmla="*/ 1433812 w 2260016"/>
                <a:gd name="connsiteY2" fmla="*/ 1441146 h 2820771"/>
                <a:gd name="connsiteX3" fmla="*/ 1111250 w 2260016"/>
                <a:gd name="connsiteY3" fmla="*/ 2211171 h 2820771"/>
                <a:gd name="connsiteX4" fmla="*/ 393700 w 2260016"/>
                <a:gd name="connsiteY4" fmla="*/ 2662021 h 2820771"/>
                <a:gd name="connsiteX5" fmla="*/ 0 w 2260016"/>
                <a:gd name="connsiteY5" fmla="*/ 2820771 h 2820771"/>
                <a:gd name="connsiteX0" fmla="*/ 2260016 w 2260016"/>
                <a:gd name="connsiteY0" fmla="*/ 0 h 2820771"/>
                <a:gd name="connsiteX1" fmla="*/ 1733550 w 2260016"/>
                <a:gd name="connsiteY1" fmla="*/ 661771 h 2820771"/>
                <a:gd name="connsiteX2" fmla="*/ 1590864 w 2260016"/>
                <a:gd name="connsiteY2" fmla="*/ 1470460 h 2820771"/>
                <a:gd name="connsiteX3" fmla="*/ 1111250 w 2260016"/>
                <a:gd name="connsiteY3" fmla="*/ 2211171 h 2820771"/>
                <a:gd name="connsiteX4" fmla="*/ 393700 w 2260016"/>
                <a:gd name="connsiteY4" fmla="*/ 2662021 h 2820771"/>
                <a:gd name="connsiteX5" fmla="*/ 0 w 2260016"/>
                <a:gd name="connsiteY5" fmla="*/ 2820771 h 2820771"/>
                <a:gd name="connsiteX0" fmla="*/ 2260016 w 2260016"/>
                <a:gd name="connsiteY0" fmla="*/ 0 h 2820771"/>
                <a:gd name="connsiteX1" fmla="*/ 1865265 w 2260016"/>
                <a:gd name="connsiteY1" fmla="*/ 526256 h 2820771"/>
                <a:gd name="connsiteX2" fmla="*/ 1590864 w 2260016"/>
                <a:gd name="connsiteY2" fmla="*/ 1470460 h 2820771"/>
                <a:gd name="connsiteX3" fmla="*/ 1111250 w 2260016"/>
                <a:gd name="connsiteY3" fmla="*/ 2211171 h 2820771"/>
                <a:gd name="connsiteX4" fmla="*/ 393700 w 2260016"/>
                <a:gd name="connsiteY4" fmla="*/ 2662021 h 2820771"/>
                <a:gd name="connsiteX5" fmla="*/ 0 w 2260016"/>
                <a:gd name="connsiteY5" fmla="*/ 2820771 h 2820771"/>
                <a:gd name="connsiteX0" fmla="*/ 2260016 w 2260016"/>
                <a:gd name="connsiteY0" fmla="*/ 0 h 2820771"/>
                <a:gd name="connsiteX1" fmla="*/ 1865265 w 2260016"/>
                <a:gd name="connsiteY1" fmla="*/ 526256 h 2820771"/>
                <a:gd name="connsiteX2" fmla="*/ 1667955 w 2260016"/>
                <a:gd name="connsiteY2" fmla="*/ 1470513 h 2820771"/>
                <a:gd name="connsiteX3" fmla="*/ 1111250 w 2260016"/>
                <a:gd name="connsiteY3" fmla="*/ 2211171 h 2820771"/>
                <a:gd name="connsiteX4" fmla="*/ 393700 w 2260016"/>
                <a:gd name="connsiteY4" fmla="*/ 2662021 h 2820771"/>
                <a:gd name="connsiteX5" fmla="*/ 0 w 2260016"/>
                <a:gd name="connsiteY5" fmla="*/ 2820771 h 2820771"/>
                <a:gd name="connsiteX0" fmla="*/ 2362376 w 2362376"/>
                <a:gd name="connsiteY0" fmla="*/ 0 h 2935975"/>
                <a:gd name="connsiteX1" fmla="*/ 1967625 w 2362376"/>
                <a:gd name="connsiteY1" fmla="*/ 526256 h 2935975"/>
                <a:gd name="connsiteX2" fmla="*/ 1770315 w 2362376"/>
                <a:gd name="connsiteY2" fmla="*/ 1470513 h 2935975"/>
                <a:gd name="connsiteX3" fmla="*/ 1213610 w 2362376"/>
                <a:gd name="connsiteY3" fmla="*/ 2211171 h 2935975"/>
                <a:gd name="connsiteX4" fmla="*/ 496060 w 2362376"/>
                <a:gd name="connsiteY4" fmla="*/ 2662021 h 2935975"/>
                <a:gd name="connsiteX5" fmla="*/ 0 w 2362376"/>
                <a:gd name="connsiteY5" fmla="*/ 2935975 h 2935975"/>
                <a:gd name="connsiteX0" fmla="*/ 2362376 w 2362376"/>
                <a:gd name="connsiteY0" fmla="*/ 0 h 2935975"/>
                <a:gd name="connsiteX1" fmla="*/ 1967625 w 2362376"/>
                <a:gd name="connsiteY1" fmla="*/ 526256 h 2935975"/>
                <a:gd name="connsiteX2" fmla="*/ 1770315 w 2362376"/>
                <a:gd name="connsiteY2" fmla="*/ 1470513 h 2935975"/>
                <a:gd name="connsiteX3" fmla="*/ 1213610 w 2362376"/>
                <a:gd name="connsiteY3" fmla="*/ 2211171 h 2935975"/>
                <a:gd name="connsiteX4" fmla="*/ 0 w 2362376"/>
                <a:gd name="connsiteY4" fmla="*/ 2935975 h 2935975"/>
                <a:gd name="connsiteX0" fmla="*/ 2362376 w 2362376"/>
                <a:gd name="connsiteY0" fmla="*/ 0 h 2935975"/>
                <a:gd name="connsiteX1" fmla="*/ 1770315 w 2362376"/>
                <a:gd name="connsiteY1" fmla="*/ 1470513 h 2935975"/>
                <a:gd name="connsiteX2" fmla="*/ 1213610 w 2362376"/>
                <a:gd name="connsiteY2" fmla="*/ 2211171 h 2935975"/>
                <a:gd name="connsiteX3" fmla="*/ 0 w 2362376"/>
                <a:gd name="connsiteY3" fmla="*/ 2935975 h 2935975"/>
                <a:gd name="connsiteX0" fmla="*/ 2362376 w 2362376"/>
                <a:gd name="connsiteY0" fmla="*/ 0 h 2935975"/>
                <a:gd name="connsiteX1" fmla="*/ 1770315 w 2362376"/>
                <a:gd name="connsiteY1" fmla="*/ 1470513 h 2935975"/>
                <a:gd name="connsiteX2" fmla="*/ 0 w 2362376"/>
                <a:gd name="connsiteY2" fmla="*/ 2935975 h 2935975"/>
                <a:gd name="connsiteX0" fmla="*/ 2362376 w 2362376"/>
                <a:gd name="connsiteY0" fmla="*/ 0 h 2935975"/>
                <a:gd name="connsiteX1" fmla="*/ 1711007 w 2362376"/>
                <a:gd name="connsiteY1" fmla="*/ 1885214 h 2935975"/>
                <a:gd name="connsiteX2" fmla="*/ 0 w 2362376"/>
                <a:gd name="connsiteY2" fmla="*/ 2935975 h 2935975"/>
                <a:gd name="connsiteX0" fmla="*/ 2362376 w 2362376"/>
                <a:gd name="connsiteY0" fmla="*/ 0 h 2935975"/>
                <a:gd name="connsiteX1" fmla="*/ 1711007 w 2362376"/>
                <a:gd name="connsiteY1" fmla="*/ 1885214 h 2935975"/>
                <a:gd name="connsiteX2" fmla="*/ 0 w 2362376"/>
                <a:gd name="connsiteY2" fmla="*/ 2935975 h 2935975"/>
                <a:gd name="connsiteX0" fmla="*/ 2362376 w 2362376"/>
                <a:gd name="connsiteY0" fmla="*/ 0 h 2935975"/>
                <a:gd name="connsiteX1" fmla="*/ 1711007 w 2362376"/>
                <a:gd name="connsiteY1" fmla="*/ 1885214 h 2935975"/>
                <a:gd name="connsiteX2" fmla="*/ 0 w 2362376"/>
                <a:gd name="connsiteY2" fmla="*/ 2935975 h 2935975"/>
                <a:gd name="connsiteX0" fmla="*/ 2362376 w 2362376"/>
                <a:gd name="connsiteY0" fmla="*/ 0 h 2935975"/>
                <a:gd name="connsiteX1" fmla="*/ 1711007 w 2362376"/>
                <a:gd name="connsiteY1" fmla="*/ 1885214 h 2935975"/>
                <a:gd name="connsiteX2" fmla="*/ 0 w 2362376"/>
                <a:gd name="connsiteY2" fmla="*/ 2935975 h 2935975"/>
                <a:gd name="connsiteX0" fmla="*/ 2362376 w 2362376"/>
                <a:gd name="connsiteY0" fmla="*/ 0 h 2885628"/>
                <a:gd name="connsiteX1" fmla="*/ 1711007 w 2362376"/>
                <a:gd name="connsiteY1" fmla="*/ 1834867 h 2885628"/>
                <a:gd name="connsiteX2" fmla="*/ 0 w 2362376"/>
                <a:gd name="connsiteY2" fmla="*/ 2885628 h 2885628"/>
                <a:gd name="connsiteX0" fmla="*/ 2362376 w 2362376"/>
                <a:gd name="connsiteY0" fmla="*/ 0 h 2885628"/>
                <a:gd name="connsiteX1" fmla="*/ 1711007 w 2362376"/>
                <a:gd name="connsiteY1" fmla="*/ 1834867 h 2885628"/>
                <a:gd name="connsiteX2" fmla="*/ 0 w 2362376"/>
                <a:gd name="connsiteY2" fmla="*/ 2885628 h 2885628"/>
                <a:gd name="connsiteX0" fmla="*/ 2362376 w 2362376"/>
                <a:gd name="connsiteY0" fmla="*/ 0 h 2885628"/>
                <a:gd name="connsiteX1" fmla="*/ 1711007 w 2362376"/>
                <a:gd name="connsiteY1" fmla="*/ 1834867 h 2885628"/>
                <a:gd name="connsiteX2" fmla="*/ 0 w 2362376"/>
                <a:gd name="connsiteY2" fmla="*/ 2885628 h 2885628"/>
                <a:gd name="connsiteX0" fmla="*/ 2317923 w 2317923"/>
                <a:gd name="connsiteY0" fmla="*/ 0 h 2882504"/>
                <a:gd name="connsiteX1" fmla="*/ 1711007 w 2317923"/>
                <a:gd name="connsiteY1" fmla="*/ 1831743 h 2882504"/>
                <a:gd name="connsiteX2" fmla="*/ 0 w 2317923"/>
                <a:gd name="connsiteY2" fmla="*/ 2882504 h 2882504"/>
                <a:gd name="connsiteX0" fmla="*/ 2352818 w 2352818"/>
                <a:gd name="connsiteY0" fmla="*/ 0 h 3045904"/>
                <a:gd name="connsiteX1" fmla="*/ 1745902 w 2352818"/>
                <a:gd name="connsiteY1" fmla="*/ 1831743 h 3045904"/>
                <a:gd name="connsiteX2" fmla="*/ 0 w 2352818"/>
                <a:gd name="connsiteY2" fmla="*/ 3045904 h 3045904"/>
                <a:gd name="connsiteX0" fmla="*/ 2354460 w 2354460"/>
                <a:gd name="connsiteY0" fmla="*/ 0 h 3063184"/>
                <a:gd name="connsiteX1" fmla="*/ 1747544 w 2354460"/>
                <a:gd name="connsiteY1" fmla="*/ 1831743 h 3063184"/>
                <a:gd name="connsiteX2" fmla="*/ 0 w 2354460"/>
                <a:gd name="connsiteY2" fmla="*/ 3063184 h 3063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54460" h="3063184">
                  <a:moveTo>
                    <a:pt x="2354460" y="0"/>
                  </a:moveTo>
                  <a:cubicBezTo>
                    <a:pt x="2306181" y="390269"/>
                    <a:pt x="2191936" y="1397187"/>
                    <a:pt x="1747544" y="1831743"/>
                  </a:cubicBezTo>
                  <a:cubicBezTo>
                    <a:pt x="1241611" y="2326478"/>
                    <a:pt x="220355" y="2660414"/>
                    <a:pt x="0" y="3063184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51" name="Freihandform 50"/>
            <p:cNvSpPr/>
            <p:nvPr/>
          </p:nvSpPr>
          <p:spPr>
            <a:xfrm>
              <a:off x="5373983" y="4162965"/>
              <a:ext cx="908825" cy="1949061"/>
            </a:xfrm>
            <a:custGeom>
              <a:avLst/>
              <a:gdLst>
                <a:gd name="connsiteX0" fmla="*/ 1085850 w 1085850"/>
                <a:gd name="connsiteY0" fmla="*/ 1485900 h 1487908"/>
                <a:gd name="connsiteX1" fmla="*/ 641350 w 1085850"/>
                <a:gd name="connsiteY1" fmla="*/ 1250950 h 1487908"/>
                <a:gd name="connsiteX2" fmla="*/ 0 w 1085850"/>
                <a:gd name="connsiteY2" fmla="*/ 0 h 1487908"/>
                <a:gd name="connsiteX0" fmla="*/ 1085850 w 1085850"/>
                <a:gd name="connsiteY0" fmla="*/ 1485900 h 1487908"/>
                <a:gd name="connsiteX1" fmla="*/ 641350 w 1085850"/>
                <a:gd name="connsiteY1" fmla="*/ 1250950 h 1487908"/>
                <a:gd name="connsiteX2" fmla="*/ 222250 w 1085850"/>
                <a:gd name="connsiteY2" fmla="*/ 514350 h 1487908"/>
                <a:gd name="connsiteX3" fmla="*/ 0 w 1085850"/>
                <a:gd name="connsiteY3" fmla="*/ 0 h 1487908"/>
                <a:gd name="connsiteX0" fmla="*/ 1085850 w 1085850"/>
                <a:gd name="connsiteY0" fmla="*/ 1485900 h 1486399"/>
                <a:gd name="connsiteX1" fmla="*/ 641350 w 1085850"/>
                <a:gd name="connsiteY1" fmla="*/ 1250950 h 1486399"/>
                <a:gd name="connsiteX2" fmla="*/ 352425 w 1085850"/>
                <a:gd name="connsiteY2" fmla="*/ 355625 h 1486399"/>
                <a:gd name="connsiteX3" fmla="*/ 0 w 1085850"/>
                <a:gd name="connsiteY3" fmla="*/ 0 h 1486399"/>
                <a:gd name="connsiteX0" fmla="*/ 1085850 w 1085850"/>
                <a:gd name="connsiteY0" fmla="*/ 1485900 h 1486105"/>
                <a:gd name="connsiteX1" fmla="*/ 628650 w 1085850"/>
                <a:gd name="connsiteY1" fmla="*/ 1162440 h 1486105"/>
                <a:gd name="connsiteX2" fmla="*/ 352425 w 1085850"/>
                <a:gd name="connsiteY2" fmla="*/ 355625 h 1486105"/>
                <a:gd name="connsiteX3" fmla="*/ 0 w 1085850"/>
                <a:gd name="connsiteY3" fmla="*/ 0 h 1486105"/>
                <a:gd name="connsiteX0" fmla="*/ 909677 w 909677"/>
                <a:gd name="connsiteY0" fmla="*/ 1469317 h 1469543"/>
                <a:gd name="connsiteX1" fmla="*/ 628650 w 909677"/>
                <a:gd name="connsiteY1" fmla="*/ 1162440 h 1469543"/>
                <a:gd name="connsiteX2" fmla="*/ 352425 w 909677"/>
                <a:gd name="connsiteY2" fmla="*/ 355625 h 1469543"/>
                <a:gd name="connsiteX3" fmla="*/ 0 w 909677"/>
                <a:gd name="connsiteY3" fmla="*/ 0 h 1469543"/>
                <a:gd name="connsiteX0" fmla="*/ 971876 w 971876"/>
                <a:gd name="connsiteY0" fmla="*/ 1485184 h 1485390"/>
                <a:gd name="connsiteX1" fmla="*/ 628650 w 971876"/>
                <a:gd name="connsiteY1" fmla="*/ 1162440 h 1485390"/>
                <a:gd name="connsiteX2" fmla="*/ 352425 w 971876"/>
                <a:gd name="connsiteY2" fmla="*/ 355625 h 1485390"/>
                <a:gd name="connsiteX3" fmla="*/ 0 w 971876"/>
                <a:gd name="connsiteY3" fmla="*/ 0 h 1485390"/>
                <a:gd name="connsiteX0" fmla="*/ 971876 w 971876"/>
                <a:gd name="connsiteY0" fmla="*/ 1485184 h 1485184"/>
                <a:gd name="connsiteX1" fmla="*/ 628650 w 971876"/>
                <a:gd name="connsiteY1" fmla="*/ 1162440 h 1485184"/>
                <a:gd name="connsiteX2" fmla="*/ 352425 w 971876"/>
                <a:gd name="connsiteY2" fmla="*/ 355625 h 1485184"/>
                <a:gd name="connsiteX3" fmla="*/ 0 w 971876"/>
                <a:gd name="connsiteY3" fmla="*/ 0 h 1485184"/>
                <a:gd name="connsiteX0" fmla="*/ 971876 w 971876"/>
                <a:gd name="connsiteY0" fmla="*/ 1485184 h 1485184"/>
                <a:gd name="connsiteX1" fmla="*/ 628650 w 971876"/>
                <a:gd name="connsiteY1" fmla="*/ 1162440 h 1485184"/>
                <a:gd name="connsiteX2" fmla="*/ 352425 w 971876"/>
                <a:gd name="connsiteY2" fmla="*/ 355625 h 1485184"/>
                <a:gd name="connsiteX3" fmla="*/ 0 w 971876"/>
                <a:gd name="connsiteY3" fmla="*/ 0 h 1485184"/>
                <a:gd name="connsiteX0" fmla="*/ 971876 w 971876"/>
                <a:gd name="connsiteY0" fmla="*/ 1485184 h 1485184"/>
                <a:gd name="connsiteX1" fmla="*/ 628650 w 971876"/>
                <a:gd name="connsiteY1" fmla="*/ 1162440 h 1485184"/>
                <a:gd name="connsiteX2" fmla="*/ 352425 w 971876"/>
                <a:gd name="connsiteY2" fmla="*/ 355625 h 1485184"/>
                <a:gd name="connsiteX3" fmla="*/ 0 w 971876"/>
                <a:gd name="connsiteY3" fmla="*/ 0 h 1485184"/>
                <a:gd name="connsiteX0" fmla="*/ 971876 w 971876"/>
                <a:gd name="connsiteY0" fmla="*/ 1485184 h 1485184"/>
                <a:gd name="connsiteX1" fmla="*/ 628650 w 971876"/>
                <a:gd name="connsiteY1" fmla="*/ 1162440 h 1485184"/>
                <a:gd name="connsiteX2" fmla="*/ 352425 w 971876"/>
                <a:gd name="connsiteY2" fmla="*/ 355625 h 1485184"/>
                <a:gd name="connsiteX3" fmla="*/ 0 w 971876"/>
                <a:gd name="connsiteY3" fmla="*/ 0 h 1485184"/>
                <a:gd name="connsiteX0" fmla="*/ 971876 w 971876"/>
                <a:gd name="connsiteY0" fmla="*/ 1485184 h 1485184"/>
                <a:gd name="connsiteX1" fmla="*/ 628650 w 971876"/>
                <a:gd name="connsiteY1" fmla="*/ 1162440 h 1485184"/>
                <a:gd name="connsiteX2" fmla="*/ 417558 w 971876"/>
                <a:gd name="connsiteY2" fmla="*/ 510149 h 1485184"/>
                <a:gd name="connsiteX3" fmla="*/ 0 w 971876"/>
                <a:gd name="connsiteY3" fmla="*/ 0 h 1485184"/>
                <a:gd name="connsiteX0" fmla="*/ 971876 w 971876"/>
                <a:gd name="connsiteY0" fmla="*/ 1485184 h 1485184"/>
                <a:gd name="connsiteX1" fmla="*/ 628650 w 971876"/>
                <a:gd name="connsiteY1" fmla="*/ 1162440 h 1485184"/>
                <a:gd name="connsiteX2" fmla="*/ 417558 w 971876"/>
                <a:gd name="connsiteY2" fmla="*/ 510149 h 1485184"/>
                <a:gd name="connsiteX3" fmla="*/ 0 w 971876"/>
                <a:gd name="connsiteY3" fmla="*/ 0 h 1485184"/>
                <a:gd name="connsiteX0" fmla="*/ 1018737 w 1018737"/>
                <a:gd name="connsiteY0" fmla="*/ 1477961 h 1477961"/>
                <a:gd name="connsiteX1" fmla="*/ 628650 w 1018737"/>
                <a:gd name="connsiteY1" fmla="*/ 1162440 h 1477961"/>
                <a:gd name="connsiteX2" fmla="*/ 417558 w 1018737"/>
                <a:gd name="connsiteY2" fmla="*/ 510149 h 1477961"/>
                <a:gd name="connsiteX3" fmla="*/ 0 w 1018737"/>
                <a:gd name="connsiteY3" fmla="*/ 0 h 1477961"/>
                <a:gd name="connsiteX0" fmla="*/ 1049078 w 1049078"/>
                <a:gd name="connsiteY0" fmla="*/ 1487850 h 1487850"/>
                <a:gd name="connsiteX1" fmla="*/ 628650 w 1049078"/>
                <a:gd name="connsiteY1" fmla="*/ 1162440 h 1487850"/>
                <a:gd name="connsiteX2" fmla="*/ 417558 w 1049078"/>
                <a:gd name="connsiteY2" fmla="*/ 510149 h 1487850"/>
                <a:gd name="connsiteX3" fmla="*/ 0 w 1049078"/>
                <a:gd name="connsiteY3" fmla="*/ 0 h 1487850"/>
                <a:gd name="connsiteX0" fmla="*/ 1049078 w 1049078"/>
                <a:gd name="connsiteY0" fmla="*/ 1487850 h 1487850"/>
                <a:gd name="connsiteX1" fmla="*/ 628650 w 1049078"/>
                <a:gd name="connsiteY1" fmla="*/ 1162440 h 1487850"/>
                <a:gd name="connsiteX2" fmla="*/ 417558 w 1049078"/>
                <a:gd name="connsiteY2" fmla="*/ 510149 h 1487850"/>
                <a:gd name="connsiteX3" fmla="*/ 0 w 1049078"/>
                <a:gd name="connsiteY3" fmla="*/ 0 h 148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9078" h="1487850">
                  <a:moveTo>
                    <a:pt x="1049078" y="1487850"/>
                  </a:moveTo>
                  <a:cubicBezTo>
                    <a:pt x="792858" y="1434345"/>
                    <a:pt x="733903" y="1325390"/>
                    <a:pt x="628650" y="1162440"/>
                  </a:cubicBezTo>
                  <a:cubicBezTo>
                    <a:pt x="523397" y="999490"/>
                    <a:pt x="488556" y="733429"/>
                    <a:pt x="417558" y="510149"/>
                  </a:cubicBezTo>
                  <a:cubicBezTo>
                    <a:pt x="330206" y="235438"/>
                    <a:pt x="270598" y="59815"/>
                    <a:pt x="0" y="0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54" name="Freihandform 53"/>
            <p:cNvSpPr/>
            <p:nvPr/>
          </p:nvSpPr>
          <p:spPr>
            <a:xfrm flipH="1">
              <a:off x="1547962" y="4650230"/>
              <a:ext cx="1787996" cy="1443770"/>
            </a:xfrm>
            <a:custGeom>
              <a:avLst/>
              <a:gdLst>
                <a:gd name="connsiteX0" fmla="*/ 2076450 w 2076450"/>
                <a:gd name="connsiteY0" fmla="*/ 0 h 1578897"/>
                <a:gd name="connsiteX1" fmla="*/ 1212850 w 2076450"/>
                <a:gd name="connsiteY1" fmla="*/ 1555750 h 1578897"/>
                <a:gd name="connsiteX2" fmla="*/ 0 w 2076450"/>
                <a:gd name="connsiteY2" fmla="*/ 787400 h 1578897"/>
                <a:gd name="connsiteX0" fmla="*/ 2368550 w 2368550"/>
                <a:gd name="connsiteY0" fmla="*/ 0 h 1581195"/>
                <a:gd name="connsiteX1" fmla="*/ 1504950 w 2368550"/>
                <a:gd name="connsiteY1" fmla="*/ 1555750 h 1581195"/>
                <a:gd name="connsiteX2" fmla="*/ 0 w 2368550"/>
                <a:gd name="connsiteY2" fmla="*/ 812948 h 1581195"/>
                <a:gd name="connsiteX0" fmla="*/ 2419350 w 2419350"/>
                <a:gd name="connsiteY0" fmla="*/ 0 h 1203580"/>
                <a:gd name="connsiteX1" fmla="*/ 1504950 w 2419350"/>
                <a:gd name="connsiteY1" fmla="*/ 1193790 h 1203580"/>
                <a:gd name="connsiteX2" fmla="*/ 0 w 2419350"/>
                <a:gd name="connsiteY2" fmla="*/ 450988 h 1203580"/>
                <a:gd name="connsiteX0" fmla="*/ 2423511 w 2423511"/>
                <a:gd name="connsiteY0" fmla="*/ 0 h 1240999"/>
                <a:gd name="connsiteX1" fmla="*/ 1509111 w 2423511"/>
                <a:gd name="connsiteY1" fmla="*/ 1193790 h 1240999"/>
                <a:gd name="connsiteX2" fmla="*/ 0 w 2423511"/>
                <a:gd name="connsiteY2" fmla="*/ 861419 h 1240999"/>
                <a:gd name="connsiteX0" fmla="*/ 2512234 w 2512234"/>
                <a:gd name="connsiteY0" fmla="*/ 0 h 952173"/>
                <a:gd name="connsiteX1" fmla="*/ 1509111 w 2512234"/>
                <a:gd name="connsiteY1" fmla="*/ 904964 h 952173"/>
                <a:gd name="connsiteX2" fmla="*/ 0 w 2512234"/>
                <a:gd name="connsiteY2" fmla="*/ 572593 h 952173"/>
                <a:gd name="connsiteX0" fmla="*/ 2512234 w 2512234"/>
                <a:gd name="connsiteY0" fmla="*/ 0 h 1305056"/>
                <a:gd name="connsiteX1" fmla="*/ 1349212 w 2512234"/>
                <a:gd name="connsiteY1" fmla="*/ 1294796 h 1305056"/>
                <a:gd name="connsiteX2" fmla="*/ 0 w 2512234"/>
                <a:gd name="connsiteY2" fmla="*/ 572593 h 1305056"/>
                <a:gd name="connsiteX0" fmla="*/ 2512234 w 2512234"/>
                <a:gd name="connsiteY0" fmla="*/ 0 h 1294860"/>
                <a:gd name="connsiteX1" fmla="*/ 1349212 w 2512234"/>
                <a:gd name="connsiteY1" fmla="*/ 1294796 h 1294860"/>
                <a:gd name="connsiteX2" fmla="*/ 0 w 2512234"/>
                <a:gd name="connsiteY2" fmla="*/ 572593 h 1294860"/>
                <a:gd name="connsiteX0" fmla="*/ 2512234 w 2512234"/>
                <a:gd name="connsiteY0" fmla="*/ 0 h 1294860"/>
                <a:gd name="connsiteX1" fmla="*/ 1349212 w 2512234"/>
                <a:gd name="connsiteY1" fmla="*/ 1294796 h 1294860"/>
                <a:gd name="connsiteX2" fmla="*/ 0 w 2512234"/>
                <a:gd name="connsiteY2" fmla="*/ 572593 h 1294860"/>
                <a:gd name="connsiteX0" fmla="*/ 2512234 w 2512234"/>
                <a:gd name="connsiteY0" fmla="*/ 0 h 1294860"/>
                <a:gd name="connsiteX1" fmla="*/ 1349212 w 2512234"/>
                <a:gd name="connsiteY1" fmla="*/ 1294796 h 1294860"/>
                <a:gd name="connsiteX2" fmla="*/ 0 w 2512234"/>
                <a:gd name="connsiteY2" fmla="*/ 572593 h 1294860"/>
                <a:gd name="connsiteX0" fmla="*/ 2512234 w 2512234"/>
                <a:gd name="connsiteY0" fmla="*/ 0 h 1315431"/>
                <a:gd name="connsiteX1" fmla="*/ 1349212 w 2512234"/>
                <a:gd name="connsiteY1" fmla="*/ 1294796 h 1315431"/>
                <a:gd name="connsiteX2" fmla="*/ 327345 w 2512234"/>
                <a:gd name="connsiteY2" fmla="*/ 665416 h 1315431"/>
                <a:gd name="connsiteX3" fmla="*/ 0 w 2512234"/>
                <a:gd name="connsiteY3" fmla="*/ 572593 h 1315431"/>
                <a:gd name="connsiteX0" fmla="*/ 2512234 w 2512234"/>
                <a:gd name="connsiteY0" fmla="*/ 0 h 1335520"/>
                <a:gd name="connsiteX1" fmla="*/ 1261627 w 2512234"/>
                <a:gd name="connsiteY1" fmla="*/ 1315431 h 1335520"/>
                <a:gd name="connsiteX2" fmla="*/ 327345 w 2512234"/>
                <a:gd name="connsiteY2" fmla="*/ 665416 h 1335520"/>
                <a:gd name="connsiteX3" fmla="*/ 0 w 2512234"/>
                <a:gd name="connsiteY3" fmla="*/ 572593 h 1335520"/>
                <a:gd name="connsiteX0" fmla="*/ 2512234 w 2512234"/>
                <a:gd name="connsiteY0" fmla="*/ 0 h 1315431"/>
                <a:gd name="connsiteX1" fmla="*/ 1261627 w 2512234"/>
                <a:gd name="connsiteY1" fmla="*/ 1315431 h 1315431"/>
                <a:gd name="connsiteX2" fmla="*/ 327345 w 2512234"/>
                <a:gd name="connsiteY2" fmla="*/ 665416 h 1315431"/>
                <a:gd name="connsiteX3" fmla="*/ 0 w 2512234"/>
                <a:gd name="connsiteY3" fmla="*/ 572593 h 1315431"/>
                <a:gd name="connsiteX0" fmla="*/ 2512234 w 2512234"/>
                <a:gd name="connsiteY0" fmla="*/ 0 h 1315451"/>
                <a:gd name="connsiteX1" fmla="*/ 1261627 w 2512234"/>
                <a:gd name="connsiteY1" fmla="*/ 1315431 h 1315451"/>
                <a:gd name="connsiteX2" fmla="*/ 327345 w 2512234"/>
                <a:gd name="connsiteY2" fmla="*/ 665416 h 1315451"/>
                <a:gd name="connsiteX3" fmla="*/ 0 w 2512234"/>
                <a:gd name="connsiteY3" fmla="*/ 572593 h 1315451"/>
                <a:gd name="connsiteX0" fmla="*/ 2436178 w 2436178"/>
                <a:gd name="connsiteY0" fmla="*/ 0 h 1123844"/>
                <a:gd name="connsiteX1" fmla="*/ 1261627 w 2436178"/>
                <a:gd name="connsiteY1" fmla="*/ 1116984 h 1123844"/>
                <a:gd name="connsiteX2" fmla="*/ 327345 w 2436178"/>
                <a:gd name="connsiteY2" fmla="*/ 466969 h 1123844"/>
                <a:gd name="connsiteX3" fmla="*/ 0 w 2436178"/>
                <a:gd name="connsiteY3" fmla="*/ 374146 h 1123844"/>
                <a:gd name="connsiteX0" fmla="*/ 2436178 w 2436178"/>
                <a:gd name="connsiteY0" fmla="*/ 0 h 1116995"/>
                <a:gd name="connsiteX1" fmla="*/ 1261627 w 2436178"/>
                <a:gd name="connsiteY1" fmla="*/ 1116984 h 1116995"/>
                <a:gd name="connsiteX2" fmla="*/ 327345 w 2436178"/>
                <a:gd name="connsiteY2" fmla="*/ 466969 h 1116995"/>
                <a:gd name="connsiteX3" fmla="*/ 0 w 2436178"/>
                <a:gd name="connsiteY3" fmla="*/ 374146 h 1116995"/>
                <a:gd name="connsiteX0" fmla="*/ 2436178 w 2436178"/>
                <a:gd name="connsiteY0" fmla="*/ 0 h 1116995"/>
                <a:gd name="connsiteX1" fmla="*/ 1261627 w 2436178"/>
                <a:gd name="connsiteY1" fmla="*/ 1116984 h 1116995"/>
                <a:gd name="connsiteX2" fmla="*/ 327345 w 2436178"/>
                <a:gd name="connsiteY2" fmla="*/ 466969 h 1116995"/>
                <a:gd name="connsiteX3" fmla="*/ 0 w 2436178"/>
                <a:gd name="connsiteY3" fmla="*/ 374146 h 1116995"/>
                <a:gd name="connsiteX0" fmla="*/ 2436178 w 2436178"/>
                <a:gd name="connsiteY0" fmla="*/ 0 h 1121182"/>
                <a:gd name="connsiteX1" fmla="*/ 1261627 w 2436178"/>
                <a:gd name="connsiteY1" fmla="*/ 1116984 h 1121182"/>
                <a:gd name="connsiteX2" fmla="*/ 0 w 2436178"/>
                <a:gd name="connsiteY2" fmla="*/ 374146 h 1121182"/>
                <a:gd name="connsiteX0" fmla="*/ 2436178 w 2436178"/>
                <a:gd name="connsiteY0" fmla="*/ 0 h 1120529"/>
                <a:gd name="connsiteX1" fmla="*/ 1261627 w 2436178"/>
                <a:gd name="connsiteY1" fmla="*/ 1116984 h 1120529"/>
                <a:gd name="connsiteX2" fmla="*/ 0 w 2436178"/>
                <a:gd name="connsiteY2" fmla="*/ 374146 h 1120529"/>
                <a:gd name="connsiteX0" fmla="*/ 2436178 w 2436178"/>
                <a:gd name="connsiteY0" fmla="*/ 0 h 1129185"/>
                <a:gd name="connsiteX1" fmla="*/ 1261627 w 2436178"/>
                <a:gd name="connsiteY1" fmla="*/ 1116984 h 1129185"/>
                <a:gd name="connsiteX2" fmla="*/ 355002 w 2436178"/>
                <a:gd name="connsiteY2" fmla="*/ 581546 h 1129185"/>
                <a:gd name="connsiteX3" fmla="*/ 0 w 2436178"/>
                <a:gd name="connsiteY3" fmla="*/ 374146 h 1129185"/>
                <a:gd name="connsiteX0" fmla="*/ 2436178 w 2436178"/>
                <a:gd name="connsiteY0" fmla="*/ 0 h 1129185"/>
                <a:gd name="connsiteX1" fmla="*/ 1261627 w 2436178"/>
                <a:gd name="connsiteY1" fmla="*/ 1116984 h 1129185"/>
                <a:gd name="connsiteX2" fmla="*/ 355002 w 2436178"/>
                <a:gd name="connsiteY2" fmla="*/ 581546 h 1129185"/>
                <a:gd name="connsiteX3" fmla="*/ 0 w 2436178"/>
                <a:gd name="connsiteY3" fmla="*/ 374146 h 1129185"/>
                <a:gd name="connsiteX0" fmla="*/ 2436178 w 2436178"/>
                <a:gd name="connsiteY0" fmla="*/ 0 h 1130376"/>
                <a:gd name="connsiteX1" fmla="*/ 1261627 w 2436178"/>
                <a:gd name="connsiteY1" fmla="*/ 1116984 h 1130376"/>
                <a:gd name="connsiteX2" fmla="*/ 355002 w 2436178"/>
                <a:gd name="connsiteY2" fmla="*/ 581546 h 1130376"/>
                <a:gd name="connsiteX3" fmla="*/ 0 w 2436178"/>
                <a:gd name="connsiteY3" fmla="*/ 374146 h 1130376"/>
                <a:gd name="connsiteX0" fmla="*/ 2436178 w 2436178"/>
                <a:gd name="connsiteY0" fmla="*/ 0 h 1130133"/>
                <a:gd name="connsiteX1" fmla="*/ 1261627 w 2436178"/>
                <a:gd name="connsiteY1" fmla="*/ 1116984 h 1130133"/>
                <a:gd name="connsiteX2" fmla="*/ 395622 w 2436178"/>
                <a:gd name="connsiteY2" fmla="*/ 577719 h 1130133"/>
                <a:gd name="connsiteX3" fmla="*/ 0 w 2436178"/>
                <a:gd name="connsiteY3" fmla="*/ 374146 h 1130133"/>
                <a:gd name="connsiteX0" fmla="*/ 2436178 w 2436178"/>
                <a:gd name="connsiteY0" fmla="*/ 0 h 1130411"/>
                <a:gd name="connsiteX1" fmla="*/ 1261627 w 2436178"/>
                <a:gd name="connsiteY1" fmla="*/ 1116984 h 1130411"/>
                <a:gd name="connsiteX2" fmla="*/ 395622 w 2436178"/>
                <a:gd name="connsiteY2" fmla="*/ 577719 h 1130411"/>
                <a:gd name="connsiteX3" fmla="*/ 0 w 2436178"/>
                <a:gd name="connsiteY3" fmla="*/ 374146 h 1130411"/>
                <a:gd name="connsiteX0" fmla="*/ 2436178 w 2436178"/>
                <a:gd name="connsiteY0" fmla="*/ 0 h 1130411"/>
                <a:gd name="connsiteX1" fmla="*/ 1261627 w 2436178"/>
                <a:gd name="connsiteY1" fmla="*/ 1116984 h 1130411"/>
                <a:gd name="connsiteX2" fmla="*/ 395622 w 2436178"/>
                <a:gd name="connsiteY2" fmla="*/ 577719 h 1130411"/>
                <a:gd name="connsiteX3" fmla="*/ 0 w 2436178"/>
                <a:gd name="connsiteY3" fmla="*/ 374146 h 1130411"/>
                <a:gd name="connsiteX0" fmla="*/ 2436178 w 2436178"/>
                <a:gd name="connsiteY0" fmla="*/ 0 h 1116990"/>
                <a:gd name="connsiteX1" fmla="*/ 1261627 w 2436178"/>
                <a:gd name="connsiteY1" fmla="*/ 1116984 h 1116990"/>
                <a:gd name="connsiteX2" fmla="*/ 395622 w 2436178"/>
                <a:gd name="connsiteY2" fmla="*/ 577719 h 1116990"/>
                <a:gd name="connsiteX3" fmla="*/ 0 w 2436178"/>
                <a:gd name="connsiteY3" fmla="*/ 374146 h 1116990"/>
                <a:gd name="connsiteX0" fmla="*/ 2436178 w 2436178"/>
                <a:gd name="connsiteY0" fmla="*/ 0 h 1116990"/>
                <a:gd name="connsiteX1" fmla="*/ 1261627 w 2436178"/>
                <a:gd name="connsiteY1" fmla="*/ 1116984 h 1116990"/>
                <a:gd name="connsiteX2" fmla="*/ 395622 w 2436178"/>
                <a:gd name="connsiteY2" fmla="*/ 577719 h 1116990"/>
                <a:gd name="connsiteX3" fmla="*/ 0 w 2436178"/>
                <a:gd name="connsiteY3" fmla="*/ 374146 h 1116990"/>
                <a:gd name="connsiteX0" fmla="*/ 2436178 w 2436178"/>
                <a:gd name="connsiteY0" fmla="*/ 0 h 1116990"/>
                <a:gd name="connsiteX1" fmla="*/ 1261627 w 2436178"/>
                <a:gd name="connsiteY1" fmla="*/ 1116984 h 1116990"/>
                <a:gd name="connsiteX2" fmla="*/ 395622 w 2436178"/>
                <a:gd name="connsiteY2" fmla="*/ 577719 h 1116990"/>
                <a:gd name="connsiteX3" fmla="*/ 0 w 2436178"/>
                <a:gd name="connsiteY3" fmla="*/ 374146 h 111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6178" h="1116990">
                  <a:moveTo>
                    <a:pt x="2436178" y="0"/>
                  </a:moveTo>
                  <a:cubicBezTo>
                    <a:pt x="2177415" y="712258"/>
                    <a:pt x="1892116" y="1118842"/>
                    <a:pt x="1261627" y="1116984"/>
                  </a:cubicBezTo>
                  <a:cubicBezTo>
                    <a:pt x="631138" y="1115126"/>
                    <a:pt x="543666" y="766587"/>
                    <a:pt x="395622" y="577719"/>
                  </a:cubicBezTo>
                  <a:cubicBezTo>
                    <a:pt x="247578" y="388851"/>
                    <a:pt x="214738" y="397387"/>
                    <a:pt x="0" y="374146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55" name="Freihandform 54"/>
            <p:cNvSpPr/>
            <p:nvPr/>
          </p:nvSpPr>
          <p:spPr>
            <a:xfrm flipH="1">
              <a:off x="2444576" y="4065279"/>
              <a:ext cx="836724" cy="2044420"/>
            </a:xfrm>
            <a:custGeom>
              <a:avLst/>
              <a:gdLst>
                <a:gd name="connsiteX0" fmla="*/ 1085850 w 1085850"/>
                <a:gd name="connsiteY0" fmla="*/ 1485900 h 1487908"/>
                <a:gd name="connsiteX1" fmla="*/ 641350 w 1085850"/>
                <a:gd name="connsiteY1" fmla="*/ 1250950 h 1487908"/>
                <a:gd name="connsiteX2" fmla="*/ 0 w 1085850"/>
                <a:gd name="connsiteY2" fmla="*/ 0 h 1487908"/>
                <a:gd name="connsiteX0" fmla="*/ 1085850 w 1085850"/>
                <a:gd name="connsiteY0" fmla="*/ 1485900 h 1487908"/>
                <a:gd name="connsiteX1" fmla="*/ 641350 w 1085850"/>
                <a:gd name="connsiteY1" fmla="*/ 1250950 h 1487908"/>
                <a:gd name="connsiteX2" fmla="*/ 222250 w 1085850"/>
                <a:gd name="connsiteY2" fmla="*/ 514350 h 1487908"/>
                <a:gd name="connsiteX3" fmla="*/ 0 w 1085850"/>
                <a:gd name="connsiteY3" fmla="*/ 0 h 1487908"/>
                <a:gd name="connsiteX0" fmla="*/ 1085850 w 1085850"/>
                <a:gd name="connsiteY0" fmla="*/ 1485900 h 1486399"/>
                <a:gd name="connsiteX1" fmla="*/ 641350 w 1085850"/>
                <a:gd name="connsiteY1" fmla="*/ 1250950 h 1486399"/>
                <a:gd name="connsiteX2" fmla="*/ 352425 w 1085850"/>
                <a:gd name="connsiteY2" fmla="*/ 355625 h 1486399"/>
                <a:gd name="connsiteX3" fmla="*/ 0 w 1085850"/>
                <a:gd name="connsiteY3" fmla="*/ 0 h 1486399"/>
                <a:gd name="connsiteX0" fmla="*/ 1085850 w 1085850"/>
                <a:gd name="connsiteY0" fmla="*/ 1485900 h 1486105"/>
                <a:gd name="connsiteX1" fmla="*/ 628650 w 1085850"/>
                <a:gd name="connsiteY1" fmla="*/ 1162440 h 1486105"/>
                <a:gd name="connsiteX2" fmla="*/ 352425 w 1085850"/>
                <a:gd name="connsiteY2" fmla="*/ 355625 h 1486105"/>
                <a:gd name="connsiteX3" fmla="*/ 0 w 1085850"/>
                <a:gd name="connsiteY3" fmla="*/ 0 h 1486105"/>
                <a:gd name="connsiteX0" fmla="*/ 1295400 w 1295400"/>
                <a:gd name="connsiteY0" fmla="*/ 1517654 h 1517859"/>
                <a:gd name="connsiteX1" fmla="*/ 838200 w 1295400"/>
                <a:gd name="connsiteY1" fmla="*/ 1194194 h 1517859"/>
                <a:gd name="connsiteX2" fmla="*/ 561975 w 1295400"/>
                <a:gd name="connsiteY2" fmla="*/ 387379 h 1517859"/>
                <a:gd name="connsiteX3" fmla="*/ 0 w 1295400"/>
                <a:gd name="connsiteY3" fmla="*/ 0 h 1517859"/>
                <a:gd name="connsiteX0" fmla="*/ 1295400 w 1295400"/>
                <a:gd name="connsiteY0" fmla="*/ 1517654 h 1517859"/>
                <a:gd name="connsiteX1" fmla="*/ 838200 w 1295400"/>
                <a:gd name="connsiteY1" fmla="*/ 1194194 h 1517859"/>
                <a:gd name="connsiteX2" fmla="*/ 561975 w 1295400"/>
                <a:gd name="connsiteY2" fmla="*/ 387379 h 1517859"/>
                <a:gd name="connsiteX3" fmla="*/ 0 w 1295400"/>
                <a:gd name="connsiteY3" fmla="*/ 0 h 1517859"/>
                <a:gd name="connsiteX0" fmla="*/ 1294791 w 1294791"/>
                <a:gd name="connsiteY0" fmla="*/ 1713058 h 1713263"/>
                <a:gd name="connsiteX1" fmla="*/ 837591 w 1294791"/>
                <a:gd name="connsiteY1" fmla="*/ 1389598 h 1713263"/>
                <a:gd name="connsiteX2" fmla="*/ 561366 w 1294791"/>
                <a:gd name="connsiteY2" fmla="*/ 582783 h 1713263"/>
                <a:gd name="connsiteX3" fmla="*/ 0 w 1294791"/>
                <a:gd name="connsiteY3" fmla="*/ 0 h 1713263"/>
                <a:gd name="connsiteX0" fmla="*/ 1294791 w 1294791"/>
                <a:gd name="connsiteY0" fmla="*/ 1713058 h 1713261"/>
                <a:gd name="connsiteX1" fmla="*/ 837591 w 1294791"/>
                <a:gd name="connsiteY1" fmla="*/ 1389598 h 1713261"/>
                <a:gd name="connsiteX2" fmla="*/ 665670 w 1294791"/>
                <a:gd name="connsiteY2" fmla="*/ 591848 h 1713261"/>
                <a:gd name="connsiteX3" fmla="*/ 0 w 1294791"/>
                <a:gd name="connsiteY3" fmla="*/ 0 h 1713261"/>
                <a:gd name="connsiteX0" fmla="*/ 1342264 w 1342264"/>
                <a:gd name="connsiteY0" fmla="*/ 2496379 h 2496416"/>
                <a:gd name="connsiteX1" fmla="*/ 837591 w 1342264"/>
                <a:gd name="connsiteY1" fmla="*/ 1389598 h 2496416"/>
                <a:gd name="connsiteX2" fmla="*/ 665670 w 1342264"/>
                <a:gd name="connsiteY2" fmla="*/ 591848 h 2496416"/>
                <a:gd name="connsiteX3" fmla="*/ 0 w 1342264"/>
                <a:gd name="connsiteY3" fmla="*/ 0 h 2496416"/>
                <a:gd name="connsiteX0" fmla="*/ 1302600 w 1302600"/>
                <a:gd name="connsiteY0" fmla="*/ 2079161 h 2079198"/>
                <a:gd name="connsiteX1" fmla="*/ 797927 w 1302600"/>
                <a:gd name="connsiteY1" fmla="*/ 972380 h 2079198"/>
                <a:gd name="connsiteX2" fmla="*/ 626006 w 1302600"/>
                <a:gd name="connsiteY2" fmla="*/ 174630 h 2079198"/>
                <a:gd name="connsiteX3" fmla="*/ 0 w 1302600"/>
                <a:gd name="connsiteY3" fmla="*/ 0 h 2079198"/>
                <a:gd name="connsiteX0" fmla="*/ 1302600 w 1302600"/>
                <a:gd name="connsiteY0" fmla="*/ 2079161 h 2079196"/>
                <a:gd name="connsiteX1" fmla="*/ 797927 w 1302600"/>
                <a:gd name="connsiteY1" fmla="*/ 972380 h 2079196"/>
                <a:gd name="connsiteX2" fmla="*/ 526683 w 1302600"/>
                <a:gd name="connsiteY2" fmla="*/ 446544 h 2079196"/>
                <a:gd name="connsiteX3" fmla="*/ 0 w 1302600"/>
                <a:gd name="connsiteY3" fmla="*/ 0 h 2079196"/>
                <a:gd name="connsiteX0" fmla="*/ 1302600 w 1302600"/>
                <a:gd name="connsiteY0" fmla="*/ 2079161 h 2079201"/>
                <a:gd name="connsiteX1" fmla="*/ 680807 w 1302600"/>
                <a:gd name="connsiteY1" fmla="*/ 1065422 h 2079201"/>
                <a:gd name="connsiteX2" fmla="*/ 526683 w 1302600"/>
                <a:gd name="connsiteY2" fmla="*/ 446544 h 2079201"/>
                <a:gd name="connsiteX3" fmla="*/ 0 w 1302600"/>
                <a:gd name="connsiteY3" fmla="*/ 0 h 2079201"/>
                <a:gd name="connsiteX0" fmla="*/ 1302600 w 1302600"/>
                <a:gd name="connsiteY0" fmla="*/ 2079161 h 2079161"/>
                <a:gd name="connsiteX1" fmla="*/ 680807 w 1302600"/>
                <a:gd name="connsiteY1" fmla="*/ 1065422 h 2079161"/>
                <a:gd name="connsiteX2" fmla="*/ 526683 w 1302600"/>
                <a:gd name="connsiteY2" fmla="*/ 446544 h 2079161"/>
                <a:gd name="connsiteX3" fmla="*/ 0 w 1302600"/>
                <a:gd name="connsiteY3" fmla="*/ 0 h 2079161"/>
                <a:gd name="connsiteX0" fmla="*/ 1302600 w 1302600"/>
                <a:gd name="connsiteY0" fmla="*/ 2079161 h 2079161"/>
                <a:gd name="connsiteX1" fmla="*/ 680807 w 1302600"/>
                <a:gd name="connsiteY1" fmla="*/ 1065422 h 2079161"/>
                <a:gd name="connsiteX2" fmla="*/ 526683 w 1302600"/>
                <a:gd name="connsiteY2" fmla="*/ 446544 h 2079161"/>
                <a:gd name="connsiteX3" fmla="*/ 0 w 1302600"/>
                <a:gd name="connsiteY3" fmla="*/ 0 h 2079161"/>
                <a:gd name="connsiteX0" fmla="*/ 1302600 w 1302600"/>
                <a:gd name="connsiteY0" fmla="*/ 2079161 h 2079161"/>
                <a:gd name="connsiteX1" fmla="*/ 583696 w 1302600"/>
                <a:gd name="connsiteY1" fmla="*/ 1068316 h 2079161"/>
                <a:gd name="connsiteX2" fmla="*/ 526683 w 1302600"/>
                <a:gd name="connsiteY2" fmla="*/ 446544 h 2079161"/>
                <a:gd name="connsiteX3" fmla="*/ 0 w 1302600"/>
                <a:gd name="connsiteY3" fmla="*/ 0 h 2079161"/>
                <a:gd name="connsiteX0" fmla="*/ 1302600 w 1302600"/>
                <a:gd name="connsiteY0" fmla="*/ 2079161 h 2079161"/>
                <a:gd name="connsiteX1" fmla="*/ 583696 w 1302600"/>
                <a:gd name="connsiteY1" fmla="*/ 1068316 h 2079161"/>
                <a:gd name="connsiteX2" fmla="*/ 526683 w 1302600"/>
                <a:gd name="connsiteY2" fmla="*/ 446544 h 2079161"/>
                <a:gd name="connsiteX3" fmla="*/ 0 w 1302600"/>
                <a:gd name="connsiteY3" fmla="*/ 0 h 2079161"/>
                <a:gd name="connsiteX0" fmla="*/ 1302600 w 1302600"/>
                <a:gd name="connsiteY0" fmla="*/ 2079161 h 2079161"/>
                <a:gd name="connsiteX1" fmla="*/ 583696 w 1302600"/>
                <a:gd name="connsiteY1" fmla="*/ 1068316 h 2079161"/>
                <a:gd name="connsiteX2" fmla="*/ 439783 w 1302600"/>
                <a:gd name="connsiteY2" fmla="*/ 251110 h 2079161"/>
                <a:gd name="connsiteX3" fmla="*/ 0 w 1302600"/>
                <a:gd name="connsiteY3" fmla="*/ 0 h 2079161"/>
                <a:gd name="connsiteX0" fmla="*/ 1302600 w 1302600"/>
                <a:gd name="connsiteY0" fmla="*/ 2079161 h 2079161"/>
                <a:gd name="connsiteX1" fmla="*/ 583696 w 1302600"/>
                <a:gd name="connsiteY1" fmla="*/ 1068316 h 2079161"/>
                <a:gd name="connsiteX2" fmla="*/ 439783 w 1302600"/>
                <a:gd name="connsiteY2" fmla="*/ 251110 h 2079161"/>
                <a:gd name="connsiteX3" fmla="*/ 0 w 1302600"/>
                <a:gd name="connsiteY3" fmla="*/ 0 h 2079161"/>
                <a:gd name="connsiteX0" fmla="*/ 1302600 w 1302600"/>
                <a:gd name="connsiteY0" fmla="*/ 2079161 h 2079161"/>
                <a:gd name="connsiteX1" fmla="*/ 583696 w 1302600"/>
                <a:gd name="connsiteY1" fmla="*/ 1068316 h 2079161"/>
                <a:gd name="connsiteX2" fmla="*/ 439783 w 1302600"/>
                <a:gd name="connsiteY2" fmla="*/ 251110 h 2079161"/>
                <a:gd name="connsiteX3" fmla="*/ 0 w 1302600"/>
                <a:gd name="connsiteY3" fmla="*/ 0 h 2079161"/>
                <a:gd name="connsiteX0" fmla="*/ 1302600 w 1302600"/>
                <a:gd name="connsiteY0" fmla="*/ 2019027 h 2019027"/>
                <a:gd name="connsiteX1" fmla="*/ 583696 w 1302600"/>
                <a:gd name="connsiteY1" fmla="*/ 1008182 h 2019027"/>
                <a:gd name="connsiteX2" fmla="*/ 439783 w 1302600"/>
                <a:gd name="connsiteY2" fmla="*/ 190976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83696 w 1302600"/>
                <a:gd name="connsiteY1" fmla="*/ 1008182 h 2019027"/>
                <a:gd name="connsiteX2" fmla="*/ 439783 w 1302600"/>
                <a:gd name="connsiteY2" fmla="*/ 190976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83696 w 1302600"/>
                <a:gd name="connsiteY1" fmla="*/ 1008182 h 2019027"/>
                <a:gd name="connsiteX2" fmla="*/ 439783 w 1302600"/>
                <a:gd name="connsiteY2" fmla="*/ 190976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83696 w 1302600"/>
                <a:gd name="connsiteY1" fmla="*/ 1008182 h 2019027"/>
                <a:gd name="connsiteX2" fmla="*/ 439783 w 1302600"/>
                <a:gd name="connsiteY2" fmla="*/ 190976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83696 w 1302600"/>
                <a:gd name="connsiteY1" fmla="*/ 1008182 h 2019027"/>
                <a:gd name="connsiteX2" fmla="*/ 439783 w 1302600"/>
                <a:gd name="connsiteY2" fmla="*/ 190976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83696 w 1302600"/>
                <a:gd name="connsiteY1" fmla="*/ 1008182 h 2019027"/>
                <a:gd name="connsiteX2" fmla="*/ 439783 w 1302600"/>
                <a:gd name="connsiteY2" fmla="*/ 190976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27409 w 1302600"/>
                <a:gd name="connsiteY1" fmla="*/ 1008260 h 2019027"/>
                <a:gd name="connsiteX2" fmla="*/ 439783 w 1302600"/>
                <a:gd name="connsiteY2" fmla="*/ 190976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27409 w 1302600"/>
                <a:gd name="connsiteY1" fmla="*/ 1008260 h 2019027"/>
                <a:gd name="connsiteX2" fmla="*/ 463484 w 1302600"/>
                <a:gd name="connsiteY2" fmla="*/ 288707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27409 w 1302600"/>
                <a:gd name="connsiteY1" fmla="*/ 1008260 h 2019027"/>
                <a:gd name="connsiteX2" fmla="*/ 463484 w 1302600"/>
                <a:gd name="connsiteY2" fmla="*/ 288707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27409 w 1302600"/>
                <a:gd name="connsiteY1" fmla="*/ 1008260 h 2019027"/>
                <a:gd name="connsiteX2" fmla="*/ 463484 w 1302600"/>
                <a:gd name="connsiteY2" fmla="*/ 288707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76938 w 1302600"/>
                <a:gd name="connsiteY1" fmla="*/ 1008205 h 2019027"/>
                <a:gd name="connsiteX2" fmla="*/ 463484 w 1302600"/>
                <a:gd name="connsiteY2" fmla="*/ 288707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76938 w 1302600"/>
                <a:gd name="connsiteY1" fmla="*/ 1008205 h 2019027"/>
                <a:gd name="connsiteX2" fmla="*/ 463484 w 1302600"/>
                <a:gd name="connsiteY2" fmla="*/ 288707 h 2019027"/>
                <a:gd name="connsiteX3" fmla="*/ 0 w 1302600"/>
                <a:gd name="connsiteY3" fmla="*/ 0 h 2019027"/>
                <a:gd name="connsiteX0" fmla="*/ 1302600 w 1302600"/>
                <a:gd name="connsiteY0" fmla="*/ 2019027 h 2019027"/>
                <a:gd name="connsiteX1" fmla="*/ 576938 w 1302600"/>
                <a:gd name="connsiteY1" fmla="*/ 1008205 h 2019027"/>
                <a:gd name="connsiteX2" fmla="*/ 463484 w 1302600"/>
                <a:gd name="connsiteY2" fmla="*/ 288707 h 2019027"/>
                <a:gd name="connsiteX3" fmla="*/ 0 w 1302600"/>
                <a:gd name="connsiteY3" fmla="*/ 0 h 2019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02600" h="2019027">
                  <a:moveTo>
                    <a:pt x="1302600" y="2019027"/>
                  </a:moveTo>
                  <a:cubicBezTo>
                    <a:pt x="680399" y="1827726"/>
                    <a:pt x="627895" y="1375794"/>
                    <a:pt x="576938" y="1008205"/>
                  </a:cubicBezTo>
                  <a:cubicBezTo>
                    <a:pt x="525981" y="640616"/>
                    <a:pt x="559640" y="456741"/>
                    <a:pt x="463484" y="288707"/>
                  </a:cubicBezTo>
                  <a:cubicBezTo>
                    <a:pt x="367328" y="120673"/>
                    <a:pt x="230641" y="10564"/>
                    <a:pt x="0" y="0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56" name="Freihandform 55"/>
            <p:cNvSpPr/>
            <p:nvPr/>
          </p:nvSpPr>
          <p:spPr>
            <a:xfrm>
              <a:off x="1908468" y="3777456"/>
              <a:ext cx="450633" cy="2321778"/>
            </a:xfrm>
            <a:custGeom>
              <a:avLst/>
              <a:gdLst>
                <a:gd name="connsiteX0" fmla="*/ 3313 w 549413"/>
                <a:gd name="connsiteY0" fmla="*/ 0 h 1524000"/>
                <a:gd name="connsiteX1" fmla="*/ 41413 w 549413"/>
                <a:gd name="connsiteY1" fmla="*/ 800100 h 1524000"/>
                <a:gd name="connsiteX2" fmla="*/ 295413 w 549413"/>
                <a:gd name="connsiteY2" fmla="*/ 1358900 h 1524000"/>
                <a:gd name="connsiteX3" fmla="*/ 549413 w 549413"/>
                <a:gd name="connsiteY3" fmla="*/ 1524000 h 1524000"/>
                <a:gd name="connsiteX0" fmla="*/ 501 w 597413"/>
                <a:gd name="connsiteY0" fmla="*/ 0 h 1225550"/>
                <a:gd name="connsiteX1" fmla="*/ 89413 w 597413"/>
                <a:gd name="connsiteY1" fmla="*/ 501650 h 1225550"/>
                <a:gd name="connsiteX2" fmla="*/ 343413 w 597413"/>
                <a:gd name="connsiteY2" fmla="*/ 1060450 h 1225550"/>
                <a:gd name="connsiteX3" fmla="*/ 597413 w 597413"/>
                <a:gd name="connsiteY3" fmla="*/ 1225550 h 1225550"/>
                <a:gd name="connsiteX0" fmla="*/ 0 w 596912"/>
                <a:gd name="connsiteY0" fmla="*/ 0 h 1225550"/>
                <a:gd name="connsiteX1" fmla="*/ 88912 w 596912"/>
                <a:gd name="connsiteY1" fmla="*/ 501650 h 1225550"/>
                <a:gd name="connsiteX2" fmla="*/ 342912 w 596912"/>
                <a:gd name="connsiteY2" fmla="*/ 1060450 h 1225550"/>
                <a:gd name="connsiteX3" fmla="*/ 596912 w 596912"/>
                <a:gd name="connsiteY3" fmla="*/ 1225550 h 1225550"/>
                <a:gd name="connsiteX0" fmla="*/ 0 w 596912"/>
                <a:gd name="connsiteY0" fmla="*/ 0 h 1225550"/>
                <a:gd name="connsiteX1" fmla="*/ 88912 w 596912"/>
                <a:gd name="connsiteY1" fmla="*/ 501650 h 1225550"/>
                <a:gd name="connsiteX2" fmla="*/ 215774 w 596912"/>
                <a:gd name="connsiteY2" fmla="*/ 908050 h 1225550"/>
                <a:gd name="connsiteX3" fmla="*/ 596912 w 596912"/>
                <a:gd name="connsiteY3" fmla="*/ 1225550 h 1225550"/>
                <a:gd name="connsiteX0" fmla="*/ 0 w 596912"/>
                <a:gd name="connsiteY0" fmla="*/ 0 h 1225550"/>
                <a:gd name="connsiteX1" fmla="*/ 88912 w 596912"/>
                <a:gd name="connsiteY1" fmla="*/ 501650 h 1225550"/>
                <a:gd name="connsiteX2" fmla="*/ 215774 w 596912"/>
                <a:gd name="connsiteY2" fmla="*/ 908050 h 1225550"/>
                <a:gd name="connsiteX3" fmla="*/ 596912 w 596912"/>
                <a:gd name="connsiteY3" fmla="*/ 1225550 h 1225550"/>
                <a:gd name="connsiteX0" fmla="*/ 0 w 926453"/>
                <a:gd name="connsiteY0" fmla="*/ 0 h 2001139"/>
                <a:gd name="connsiteX1" fmla="*/ 88912 w 926453"/>
                <a:gd name="connsiteY1" fmla="*/ 501650 h 2001139"/>
                <a:gd name="connsiteX2" fmla="*/ 215774 w 926453"/>
                <a:gd name="connsiteY2" fmla="*/ 908050 h 2001139"/>
                <a:gd name="connsiteX3" fmla="*/ 926453 w 926453"/>
                <a:gd name="connsiteY3" fmla="*/ 2001139 h 2001139"/>
                <a:gd name="connsiteX0" fmla="*/ 0 w 926453"/>
                <a:gd name="connsiteY0" fmla="*/ 0 h 2001139"/>
                <a:gd name="connsiteX1" fmla="*/ 88912 w 926453"/>
                <a:gd name="connsiteY1" fmla="*/ 501650 h 2001139"/>
                <a:gd name="connsiteX2" fmla="*/ 215774 w 926453"/>
                <a:gd name="connsiteY2" fmla="*/ 908050 h 2001139"/>
                <a:gd name="connsiteX3" fmla="*/ 926453 w 926453"/>
                <a:gd name="connsiteY3" fmla="*/ 2001139 h 2001139"/>
                <a:gd name="connsiteX0" fmla="*/ 359881 w 854100"/>
                <a:gd name="connsiteY0" fmla="*/ 0 h 2491320"/>
                <a:gd name="connsiteX1" fmla="*/ 16559 w 854100"/>
                <a:gd name="connsiteY1" fmla="*/ 991831 h 2491320"/>
                <a:gd name="connsiteX2" fmla="*/ 143421 w 854100"/>
                <a:gd name="connsiteY2" fmla="*/ 1398231 h 2491320"/>
                <a:gd name="connsiteX3" fmla="*/ 854100 w 854100"/>
                <a:gd name="connsiteY3" fmla="*/ 2491320 h 2491320"/>
                <a:gd name="connsiteX0" fmla="*/ 359881 w 854100"/>
                <a:gd name="connsiteY0" fmla="*/ 0 h 2491320"/>
                <a:gd name="connsiteX1" fmla="*/ 16559 w 854100"/>
                <a:gd name="connsiteY1" fmla="*/ 991831 h 2491320"/>
                <a:gd name="connsiteX2" fmla="*/ 143421 w 854100"/>
                <a:gd name="connsiteY2" fmla="*/ 1398231 h 2491320"/>
                <a:gd name="connsiteX3" fmla="*/ 854100 w 854100"/>
                <a:gd name="connsiteY3" fmla="*/ 2491320 h 2491320"/>
                <a:gd name="connsiteX0" fmla="*/ 256060 w 750279"/>
                <a:gd name="connsiteY0" fmla="*/ 0 h 2491320"/>
                <a:gd name="connsiteX1" fmla="*/ 240515 w 750279"/>
                <a:gd name="connsiteY1" fmla="*/ 1099916 h 2491320"/>
                <a:gd name="connsiteX2" fmla="*/ 39600 w 750279"/>
                <a:gd name="connsiteY2" fmla="*/ 1398231 h 2491320"/>
                <a:gd name="connsiteX3" fmla="*/ 750279 w 750279"/>
                <a:gd name="connsiteY3" fmla="*/ 2491320 h 2491320"/>
                <a:gd name="connsiteX0" fmla="*/ 218574 w 712793"/>
                <a:gd name="connsiteY0" fmla="*/ 0 h 2491320"/>
                <a:gd name="connsiteX1" fmla="*/ 203029 w 712793"/>
                <a:gd name="connsiteY1" fmla="*/ 1099916 h 2491320"/>
                <a:gd name="connsiteX2" fmla="*/ 43154 w 712793"/>
                <a:gd name="connsiteY2" fmla="*/ 1914289 h 2491320"/>
                <a:gd name="connsiteX3" fmla="*/ 712793 w 712793"/>
                <a:gd name="connsiteY3" fmla="*/ 2491320 h 2491320"/>
                <a:gd name="connsiteX0" fmla="*/ 189381 w 683600"/>
                <a:gd name="connsiteY0" fmla="*/ 0 h 2491320"/>
                <a:gd name="connsiteX1" fmla="*/ 173836 w 683600"/>
                <a:gd name="connsiteY1" fmla="*/ 1099916 h 2491320"/>
                <a:gd name="connsiteX2" fmla="*/ 13961 w 683600"/>
                <a:gd name="connsiteY2" fmla="*/ 1914289 h 2491320"/>
                <a:gd name="connsiteX3" fmla="*/ 683600 w 683600"/>
                <a:gd name="connsiteY3" fmla="*/ 2491320 h 2491320"/>
                <a:gd name="connsiteX0" fmla="*/ 189381 w 683600"/>
                <a:gd name="connsiteY0" fmla="*/ 0 h 2491320"/>
                <a:gd name="connsiteX1" fmla="*/ 173836 w 683600"/>
                <a:gd name="connsiteY1" fmla="*/ 1099916 h 2491320"/>
                <a:gd name="connsiteX2" fmla="*/ 13961 w 683600"/>
                <a:gd name="connsiteY2" fmla="*/ 1914289 h 2491320"/>
                <a:gd name="connsiteX3" fmla="*/ 683600 w 683600"/>
                <a:gd name="connsiteY3" fmla="*/ 2491320 h 2491320"/>
                <a:gd name="connsiteX0" fmla="*/ 130787 w 625006"/>
                <a:gd name="connsiteY0" fmla="*/ 0 h 2491320"/>
                <a:gd name="connsiteX1" fmla="*/ 115242 w 625006"/>
                <a:gd name="connsiteY1" fmla="*/ 1099916 h 2491320"/>
                <a:gd name="connsiteX2" fmla="*/ 17715 w 625006"/>
                <a:gd name="connsiteY2" fmla="*/ 1918355 h 2491320"/>
                <a:gd name="connsiteX3" fmla="*/ 625006 w 625006"/>
                <a:gd name="connsiteY3" fmla="*/ 2491320 h 2491320"/>
                <a:gd name="connsiteX0" fmla="*/ 130787 w 625006"/>
                <a:gd name="connsiteY0" fmla="*/ 0 h 2491320"/>
                <a:gd name="connsiteX1" fmla="*/ 115242 w 625006"/>
                <a:gd name="connsiteY1" fmla="*/ 1099916 h 2491320"/>
                <a:gd name="connsiteX2" fmla="*/ 17715 w 625006"/>
                <a:gd name="connsiteY2" fmla="*/ 1918355 h 2491320"/>
                <a:gd name="connsiteX3" fmla="*/ 625006 w 625006"/>
                <a:gd name="connsiteY3" fmla="*/ 2491320 h 2491320"/>
                <a:gd name="connsiteX0" fmla="*/ 130787 w 625006"/>
                <a:gd name="connsiteY0" fmla="*/ 0 h 2491320"/>
                <a:gd name="connsiteX1" fmla="*/ 115242 w 625006"/>
                <a:gd name="connsiteY1" fmla="*/ 1099916 h 2491320"/>
                <a:gd name="connsiteX2" fmla="*/ 17715 w 625006"/>
                <a:gd name="connsiteY2" fmla="*/ 1918355 h 2491320"/>
                <a:gd name="connsiteX3" fmla="*/ 625006 w 625006"/>
                <a:gd name="connsiteY3" fmla="*/ 2491320 h 2491320"/>
                <a:gd name="connsiteX0" fmla="*/ 139975 w 634194"/>
                <a:gd name="connsiteY0" fmla="*/ 0 h 2491320"/>
                <a:gd name="connsiteX1" fmla="*/ 124430 w 634194"/>
                <a:gd name="connsiteY1" fmla="*/ 1099916 h 2491320"/>
                <a:gd name="connsiteX2" fmla="*/ 26903 w 634194"/>
                <a:gd name="connsiteY2" fmla="*/ 1918355 h 2491320"/>
                <a:gd name="connsiteX3" fmla="*/ 634194 w 634194"/>
                <a:gd name="connsiteY3" fmla="*/ 2491320 h 2491320"/>
                <a:gd name="connsiteX0" fmla="*/ 137971 w 632190"/>
                <a:gd name="connsiteY0" fmla="*/ 0 h 2491320"/>
                <a:gd name="connsiteX1" fmla="*/ 122426 w 632190"/>
                <a:gd name="connsiteY1" fmla="*/ 1099916 h 2491320"/>
                <a:gd name="connsiteX2" fmla="*/ 24899 w 632190"/>
                <a:gd name="connsiteY2" fmla="*/ 1918355 h 2491320"/>
                <a:gd name="connsiteX3" fmla="*/ 632190 w 632190"/>
                <a:gd name="connsiteY3" fmla="*/ 2491320 h 2491320"/>
                <a:gd name="connsiteX0" fmla="*/ 147020 w 641239"/>
                <a:gd name="connsiteY0" fmla="*/ 0 h 2491320"/>
                <a:gd name="connsiteX1" fmla="*/ 131475 w 641239"/>
                <a:gd name="connsiteY1" fmla="*/ 1099916 h 2491320"/>
                <a:gd name="connsiteX2" fmla="*/ 33948 w 641239"/>
                <a:gd name="connsiteY2" fmla="*/ 1918355 h 2491320"/>
                <a:gd name="connsiteX3" fmla="*/ 641239 w 641239"/>
                <a:gd name="connsiteY3" fmla="*/ 2491320 h 2491320"/>
                <a:gd name="connsiteX0" fmla="*/ 146606 w 640825"/>
                <a:gd name="connsiteY0" fmla="*/ 0 h 2491320"/>
                <a:gd name="connsiteX1" fmla="*/ 131061 w 640825"/>
                <a:gd name="connsiteY1" fmla="*/ 1099916 h 2491320"/>
                <a:gd name="connsiteX2" fmla="*/ 33534 w 640825"/>
                <a:gd name="connsiteY2" fmla="*/ 1918355 h 2491320"/>
                <a:gd name="connsiteX3" fmla="*/ 640825 w 640825"/>
                <a:gd name="connsiteY3" fmla="*/ 2491320 h 2491320"/>
                <a:gd name="connsiteX0" fmla="*/ 79913 w 574132"/>
                <a:gd name="connsiteY0" fmla="*/ 0 h 2491320"/>
                <a:gd name="connsiteX1" fmla="*/ 64368 w 574132"/>
                <a:gd name="connsiteY1" fmla="*/ 1099916 h 2491320"/>
                <a:gd name="connsiteX2" fmla="*/ 23444 w 574132"/>
                <a:gd name="connsiteY2" fmla="*/ 1918356 h 2491320"/>
                <a:gd name="connsiteX3" fmla="*/ 574132 w 574132"/>
                <a:gd name="connsiteY3" fmla="*/ 2491320 h 2491320"/>
                <a:gd name="connsiteX0" fmla="*/ 100586 w 594805"/>
                <a:gd name="connsiteY0" fmla="*/ 0 h 2491320"/>
                <a:gd name="connsiteX1" fmla="*/ 85041 w 594805"/>
                <a:gd name="connsiteY1" fmla="*/ 1099916 h 2491320"/>
                <a:gd name="connsiteX2" fmla="*/ 20673 w 594805"/>
                <a:gd name="connsiteY2" fmla="*/ 1913069 h 2491320"/>
                <a:gd name="connsiteX3" fmla="*/ 594805 w 594805"/>
                <a:gd name="connsiteY3" fmla="*/ 2491320 h 2491320"/>
                <a:gd name="connsiteX0" fmla="*/ 108371 w 602590"/>
                <a:gd name="connsiteY0" fmla="*/ 0 h 2491320"/>
                <a:gd name="connsiteX1" fmla="*/ 92826 w 602590"/>
                <a:gd name="connsiteY1" fmla="*/ 1099916 h 2491320"/>
                <a:gd name="connsiteX2" fmla="*/ 28458 w 602590"/>
                <a:gd name="connsiteY2" fmla="*/ 1913069 h 2491320"/>
                <a:gd name="connsiteX3" fmla="*/ 602590 w 602590"/>
                <a:gd name="connsiteY3" fmla="*/ 2491320 h 2491320"/>
                <a:gd name="connsiteX0" fmla="*/ 92939 w 587158"/>
                <a:gd name="connsiteY0" fmla="*/ 0 h 2491320"/>
                <a:gd name="connsiteX1" fmla="*/ 77394 w 587158"/>
                <a:gd name="connsiteY1" fmla="*/ 1099916 h 2491320"/>
                <a:gd name="connsiteX2" fmla="*/ 13026 w 587158"/>
                <a:gd name="connsiteY2" fmla="*/ 1913069 h 2491320"/>
                <a:gd name="connsiteX3" fmla="*/ 587158 w 587158"/>
                <a:gd name="connsiteY3" fmla="*/ 2491320 h 2491320"/>
                <a:gd name="connsiteX0" fmla="*/ 97989 w 592208"/>
                <a:gd name="connsiteY0" fmla="*/ 0 h 2491320"/>
                <a:gd name="connsiteX1" fmla="*/ 82444 w 592208"/>
                <a:gd name="connsiteY1" fmla="*/ 1099916 h 2491320"/>
                <a:gd name="connsiteX2" fmla="*/ 18076 w 592208"/>
                <a:gd name="connsiteY2" fmla="*/ 1913069 h 2491320"/>
                <a:gd name="connsiteX3" fmla="*/ 592208 w 592208"/>
                <a:gd name="connsiteY3" fmla="*/ 2491320 h 2491320"/>
                <a:gd name="connsiteX0" fmla="*/ 97989 w 592208"/>
                <a:gd name="connsiteY0" fmla="*/ 0 h 2491324"/>
                <a:gd name="connsiteX1" fmla="*/ 82444 w 592208"/>
                <a:gd name="connsiteY1" fmla="*/ 1099916 h 2491324"/>
                <a:gd name="connsiteX2" fmla="*/ 18076 w 592208"/>
                <a:gd name="connsiteY2" fmla="*/ 1913069 h 2491324"/>
                <a:gd name="connsiteX3" fmla="*/ 592208 w 592208"/>
                <a:gd name="connsiteY3" fmla="*/ 2491320 h 2491324"/>
                <a:gd name="connsiteX0" fmla="*/ 68888 w 586811"/>
                <a:gd name="connsiteY0" fmla="*/ 0 h 2491324"/>
                <a:gd name="connsiteX1" fmla="*/ 77047 w 586811"/>
                <a:gd name="connsiteY1" fmla="*/ 1099916 h 2491324"/>
                <a:gd name="connsiteX2" fmla="*/ 12679 w 586811"/>
                <a:gd name="connsiteY2" fmla="*/ 1913069 h 2491324"/>
                <a:gd name="connsiteX3" fmla="*/ 586811 w 586811"/>
                <a:gd name="connsiteY3" fmla="*/ 2491320 h 2491324"/>
                <a:gd name="connsiteX0" fmla="*/ 71554 w 589477"/>
                <a:gd name="connsiteY0" fmla="*/ 0 h 2491324"/>
                <a:gd name="connsiteX1" fmla="*/ 79713 w 589477"/>
                <a:gd name="connsiteY1" fmla="*/ 1099916 h 2491324"/>
                <a:gd name="connsiteX2" fmla="*/ 15345 w 589477"/>
                <a:gd name="connsiteY2" fmla="*/ 1913069 h 2491324"/>
                <a:gd name="connsiteX3" fmla="*/ 589477 w 589477"/>
                <a:gd name="connsiteY3" fmla="*/ 2491320 h 2491324"/>
                <a:gd name="connsiteX0" fmla="*/ 66674 w 584597"/>
                <a:gd name="connsiteY0" fmla="*/ 0 h 2491324"/>
                <a:gd name="connsiteX1" fmla="*/ 128744 w 584597"/>
                <a:gd name="connsiteY1" fmla="*/ 1099337 h 2491324"/>
                <a:gd name="connsiteX2" fmla="*/ 10465 w 584597"/>
                <a:gd name="connsiteY2" fmla="*/ 1913069 h 2491324"/>
                <a:gd name="connsiteX3" fmla="*/ 584597 w 584597"/>
                <a:gd name="connsiteY3" fmla="*/ 2491320 h 2491324"/>
                <a:gd name="connsiteX0" fmla="*/ 69005 w 586928"/>
                <a:gd name="connsiteY0" fmla="*/ 0 h 2491324"/>
                <a:gd name="connsiteX1" fmla="*/ 131075 w 586928"/>
                <a:gd name="connsiteY1" fmla="*/ 1099337 h 2491324"/>
                <a:gd name="connsiteX2" fmla="*/ 12796 w 586928"/>
                <a:gd name="connsiteY2" fmla="*/ 1913069 h 2491324"/>
                <a:gd name="connsiteX3" fmla="*/ 586928 w 586928"/>
                <a:gd name="connsiteY3" fmla="*/ 2491320 h 2491324"/>
                <a:gd name="connsiteX0" fmla="*/ 5157 w 523080"/>
                <a:gd name="connsiteY0" fmla="*/ 0 h 2491324"/>
                <a:gd name="connsiteX1" fmla="*/ 67227 w 523080"/>
                <a:gd name="connsiteY1" fmla="*/ 1099337 h 2491324"/>
                <a:gd name="connsiteX2" fmla="*/ 12675 w 523080"/>
                <a:gd name="connsiteY2" fmla="*/ 1913069 h 2491324"/>
                <a:gd name="connsiteX3" fmla="*/ 523080 w 523080"/>
                <a:gd name="connsiteY3" fmla="*/ 2491320 h 2491324"/>
                <a:gd name="connsiteX0" fmla="*/ 11585 w 529508"/>
                <a:gd name="connsiteY0" fmla="*/ 0 h 2491328"/>
                <a:gd name="connsiteX1" fmla="*/ 73655 w 529508"/>
                <a:gd name="connsiteY1" fmla="*/ 1099337 h 2491328"/>
                <a:gd name="connsiteX2" fmla="*/ 19103 w 529508"/>
                <a:gd name="connsiteY2" fmla="*/ 1913069 h 2491328"/>
                <a:gd name="connsiteX3" fmla="*/ 529508 w 529508"/>
                <a:gd name="connsiteY3" fmla="*/ 2491320 h 2491328"/>
                <a:gd name="connsiteX0" fmla="*/ 1143 w 519066"/>
                <a:gd name="connsiteY0" fmla="*/ 0 h 2491325"/>
                <a:gd name="connsiteX1" fmla="*/ 63213 w 519066"/>
                <a:gd name="connsiteY1" fmla="*/ 1099337 h 2491325"/>
                <a:gd name="connsiteX2" fmla="*/ 8661 w 519066"/>
                <a:gd name="connsiteY2" fmla="*/ 1913069 h 2491325"/>
                <a:gd name="connsiteX3" fmla="*/ 519066 w 519066"/>
                <a:gd name="connsiteY3" fmla="*/ 2491320 h 2491325"/>
                <a:gd name="connsiteX0" fmla="*/ 3538 w 521461"/>
                <a:gd name="connsiteY0" fmla="*/ 0 h 2491325"/>
                <a:gd name="connsiteX1" fmla="*/ 65608 w 521461"/>
                <a:gd name="connsiteY1" fmla="*/ 1099337 h 2491325"/>
                <a:gd name="connsiteX2" fmla="*/ 11056 w 521461"/>
                <a:gd name="connsiteY2" fmla="*/ 1913069 h 2491325"/>
                <a:gd name="connsiteX3" fmla="*/ 521461 w 521461"/>
                <a:gd name="connsiteY3" fmla="*/ 2491320 h 2491325"/>
                <a:gd name="connsiteX0" fmla="*/ 24218 w 519336"/>
                <a:gd name="connsiteY0" fmla="*/ 0 h 2329097"/>
                <a:gd name="connsiteX1" fmla="*/ 63483 w 519336"/>
                <a:gd name="connsiteY1" fmla="*/ 937109 h 2329097"/>
                <a:gd name="connsiteX2" fmla="*/ 8931 w 519336"/>
                <a:gd name="connsiteY2" fmla="*/ 1750841 h 2329097"/>
                <a:gd name="connsiteX3" fmla="*/ 519336 w 519336"/>
                <a:gd name="connsiteY3" fmla="*/ 2329092 h 2329097"/>
                <a:gd name="connsiteX0" fmla="*/ 24218 w 519336"/>
                <a:gd name="connsiteY0" fmla="*/ 0 h 2329097"/>
                <a:gd name="connsiteX1" fmla="*/ 63483 w 519336"/>
                <a:gd name="connsiteY1" fmla="*/ 937109 h 2329097"/>
                <a:gd name="connsiteX2" fmla="*/ 8931 w 519336"/>
                <a:gd name="connsiteY2" fmla="*/ 1750841 h 2329097"/>
                <a:gd name="connsiteX3" fmla="*/ 519336 w 519336"/>
                <a:gd name="connsiteY3" fmla="*/ 2329092 h 2329097"/>
                <a:gd name="connsiteX0" fmla="*/ 30780 w 525898"/>
                <a:gd name="connsiteY0" fmla="*/ 0 h 2329097"/>
                <a:gd name="connsiteX1" fmla="*/ 70045 w 525898"/>
                <a:gd name="connsiteY1" fmla="*/ 937109 h 2329097"/>
                <a:gd name="connsiteX2" fmla="*/ 15493 w 525898"/>
                <a:gd name="connsiteY2" fmla="*/ 1750841 h 2329097"/>
                <a:gd name="connsiteX3" fmla="*/ 525898 w 525898"/>
                <a:gd name="connsiteY3" fmla="*/ 2329092 h 2329097"/>
                <a:gd name="connsiteX0" fmla="*/ 30780 w 525898"/>
                <a:gd name="connsiteY0" fmla="*/ 0 h 2329092"/>
                <a:gd name="connsiteX1" fmla="*/ 70045 w 525898"/>
                <a:gd name="connsiteY1" fmla="*/ 937109 h 2329092"/>
                <a:gd name="connsiteX2" fmla="*/ 15493 w 525898"/>
                <a:gd name="connsiteY2" fmla="*/ 1750841 h 2329092"/>
                <a:gd name="connsiteX3" fmla="*/ 525898 w 525898"/>
                <a:gd name="connsiteY3" fmla="*/ 2329092 h 2329092"/>
                <a:gd name="connsiteX0" fmla="*/ 37786 w 532904"/>
                <a:gd name="connsiteY0" fmla="*/ 0 h 2329092"/>
                <a:gd name="connsiteX1" fmla="*/ 118406 w 532904"/>
                <a:gd name="connsiteY1" fmla="*/ 931573 h 2329092"/>
                <a:gd name="connsiteX2" fmla="*/ 22499 w 532904"/>
                <a:gd name="connsiteY2" fmla="*/ 1750841 h 2329092"/>
                <a:gd name="connsiteX3" fmla="*/ 532904 w 532904"/>
                <a:gd name="connsiteY3" fmla="*/ 2329092 h 2329092"/>
                <a:gd name="connsiteX0" fmla="*/ 28885 w 524003"/>
                <a:gd name="connsiteY0" fmla="*/ 0 h 2329092"/>
                <a:gd name="connsiteX1" fmla="*/ 109505 w 524003"/>
                <a:gd name="connsiteY1" fmla="*/ 931573 h 2329092"/>
                <a:gd name="connsiteX2" fmla="*/ 13598 w 524003"/>
                <a:gd name="connsiteY2" fmla="*/ 1750841 h 2329092"/>
                <a:gd name="connsiteX3" fmla="*/ 524003 w 524003"/>
                <a:gd name="connsiteY3" fmla="*/ 2329092 h 2329092"/>
                <a:gd name="connsiteX0" fmla="*/ 0 w 495118"/>
                <a:gd name="connsiteY0" fmla="*/ 0 h 2329092"/>
                <a:gd name="connsiteX1" fmla="*/ 80620 w 495118"/>
                <a:gd name="connsiteY1" fmla="*/ 931573 h 2329092"/>
                <a:gd name="connsiteX2" fmla="*/ 26818 w 495118"/>
                <a:gd name="connsiteY2" fmla="*/ 1735569 h 2329092"/>
                <a:gd name="connsiteX3" fmla="*/ 495118 w 495118"/>
                <a:gd name="connsiteY3" fmla="*/ 2329092 h 2329092"/>
                <a:gd name="connsiteX0" fmla="*/ 0 w 495118"/>
                <a:gd name="connsiteY0" fmla="*/ 0 h 2329092"/>
                <a:gd name="connsiteX1" fmla="*/ 80620 w 495118"/>
                <a:gd name="connsiteY1" fmla="*/ 931573 h 2329092"/>
                <a:gd name="connsiteX2" fmla="*/ 26818 w 495118"/>
                <a:gd name="connsiteY2" fmla="*/ 1735569 h 2329092"/>
                <a:gd name="connsiteX3" fmla="*/ 495118 w 495118"/>
                <a:gd name="connsiteY3" fmla="*/ 2329092 h 2329092"/>
                <a:gd name="connsiteX0" fmla="*/ 0 w 495118"/>
                <a:gd name="connsiteY0" fmla="*/ 0 h 2329092"/>
                <a:gd name="connsiteX1" fmla="*/ 80620 w 495118"/>
                <a:gd name="connsiteY1" fmla="*/ 931573 h 2329092"/>
                <a:gd name="connsiteX2" fmla="*/ 26818 w 495118"/>
                <a:gd name="connsiteY2" fmla="*/ 1735569 h 2329092"/>
                <a:gd name="connsiteX3" fmla="*/ 495118 w 495118"/>
                <a:gd name="connsiteY3" fmla="*/ 2329092 h 2329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118" h="2329092">
                  <a:moveTo>
                    <a:pt x="0" y="0"/>
                  </a:moveTo>
                  <a:cubicBezTo>
                    <a:pt x="228891" y="260400"/>
                    <a:pt x="126329" y="627040"/>
                    <a:pt x="80620" y="931573"/>
                  </a:cubicBezTo>
                  <a:cubicBezTo>
                    <a:pt x="34911" y="1236106"/>
                    <a:pt x="-25562" y="1400838"/>
                    <a:pt x="26818" y="1735569"/>
                  </a:cubicBezTo>
                  <a:cubicBezTo>
                    <a:pt x="79198" y="2070300"/>
                    <a:pt x="214789" y="2264134"/>
                    <a:pt x="495118" y="2329092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58" name="Freihandform 57"/>
            <p:cNvSpPr/>
            <p:nvPr/>
          </p:nvSpPr>
          <p:spPr>
            <a:xfrm>
              <a:off x="2091048" y="3797807"/>
              <a:ext cx="1244910" cy="2311893"/>
            </a:xfrm>
            <a:custGeom>
              <a:avLst/>
              <a:gdLst>
                <a:gd name="connsiteX0" fmla="*/ 596975 w 596975"/>
                <a:gd name="connsiteY0" fmla="*/ 0 h 1614099"/>
                <a:gd name="connsiteX1" fmla="*/ 139775 w 596975"/>
                <a:gd name="connsiteY1" fmla="*/ 520700 h 1614099"/>
                <a:gd name="connsiteX2" fmla="*/ 75 w 596975"/>
                <a:gd name="connsiteY2" fmla="*/ 1244600 h 1614099"/>
                <a:gd name="connsiteX3" fmla="*/ 152475 w 596975"/>
                <a:gd name="connsiteY3" fmla="*/ 1612900 h 1614099"/>
                <a:gd name="connsiteX4" fmla="*/ 590625 w 596975"/>
                <a:gd name="connsiteY4" fmla="*/ 1339850 h 1614099"/>
                <a:gd name="connsiteX0" fmla="*/ 692358 w 692358"/>
                <a:gd name="connsiteY0" fmla="*/ 0 h 1614099"/>
                <a:gd name="connsiteX1" fmla="*/ 38301 w 692358"/>
                <a:gd name="connsiteY1" fmla="*/ 457360 h 1614099"/>
                <a:gd name="connsiteX2" fmla="*/ 95458 w 692358"/>
                <a:gd name="connsiteY2" fmla="*/ 1244600 h 1614099"/>
                <a:gd name="connsiteX3" fmla="*/ 247858 w 692358"/>
                <a:gd name="connsiteY3" fmla="*/ 1612900 h 1614099"/>
                <a:gd name="connsiteX4" fmla="*/ 686008 w 692358"/>
                <a:gd name="connsiteY4" fmla="*/ 1339850 h 1614099"/>
                <a:gd name="connsiteX0" fmla="*/ 756051 w 756051"/>
                <a:gd name="connsiteY0" fmla="*/ 0 h 1613687"/>
                <a:gd name="connsiteX1" fmla="*/ 101994 w 756051"/>
                <a:gd name="connsiteY1" fmla="*/ 457360 h 1613687"/>
                <a:gd name="connsiteX2" fmla="*/ 22406 w 756051"/>
                <a:gd name="connsiteY2" fmla="*/ 1264092 h 1613687"/>
                <a:gd name="connsiteX3" fmla="*/ 311551 w 756051"/>
                <a:gd name="connsiteY3" fmla="*/ 1612900 h 1613687"/>
                <a:gd name="connsiteX4" fmla="*/ 749701 w 756051"/>
                <a:gd name="connsiteY4" fmla="*/ 1339850 h 1613687"/>
                <a:gd name="connsiteX0" fmla="*/ 756051 w 756051"/>
                <a:gd name="connsiteY0" fmla="*/ 0 h 1613687"/>
                <a:gd name="connsiteX1" fmla="*/ 101994 w 756051"/>
                <a:gd name="connsiteY1" fmla="*/ 457360 h 1613687"/>
                <a:gd name="connsiteX2" fmla="*/ 22406 w 756051"/>
                <a:gd name="connsiteY2" fmla="*/ 1264092 h 1613687"/>
                <a:gd name="connsiteX3" fmla="*/ 311551 w 756051"/>
                <a:gd name="connsiteY3" fmla="*/ 1612900 h 1613687"/>
                <a:gd name="connsiteX4" fmla="*/ 749701 w 756051"/>
                <a:gd name="connsiteY4" fmla="*/ 1339850 h 1613687"/>
                <a:gd name="connsiteX0" fmla="*/ 834904 w 834904"/>
                <a:gd name="connsiteY0" fmla="*/ 0 h 1613811"/>
                <a:gd name="connsiteX1" fmla="*/ 180847 w 834904"/>
                <a:gd name="connsiteY1" fmla="*/ 457360 h 1613811"/>
                <a:gd name="connsiteX2" fmla="*/ 8966 w 834904"/>
                <a:gd name="connsiteY2" fmla="*/ 1257860 h 1613811"/>
                <a:gd name="connsiteX3" fmla="*/ 390404 w 834904"/>
                <a:gd name="connsiteY3" fmla="*/ 1612900 h 1613811"/>
                <a:gd name="connsiteX4" fmla="*/ 828554 w 834904"/>
                <a:gd name="connsiteY4" fmla="*/ 1339850 h 1613811"/>
                <a:gd name="connsiteX0" fmla="*/ 828095 w 828095"/>
                <a:gd name="connsiteY0" fmla="*/ 0 h 1613811"/>
                <a:gd name="connsiteX1" fmla="*/ 256700 w 828095"/>
                <a:gd name="connsiteY1" fmla="*/ 511237 h 1613811"/>
                <a:gd name="connsiteX2" fmla="*/ 2157 w 828095"/>
                <a:gd name="connsiteY2" fmla="*/ 1257860 h 1613811"/>
                <a:gd name="connsiteX3" fmla="*/ 383595 w 828095"/>
                <a:gd name="connsiteY3" fmla="*/ 1612900 h 1613811"/>
                <a:gd name="connsiteX4" fmla="*/ 821745 w 828095"/>
                <a:gd name="connsiteY4" fmla="*/ 1339850 h 1613811"/>
                <a:gd name="connsiteX0" fmla="*/ 676871 w 676871"/>
                <a:gd name="connsiteY0" fmla="*/ 0 h 1613811"/>
                <a:gd name="connsiteX1" fmla="*/ 105476 w 676871"/>
                <a:gd name="connsiteY1" fmla="*/ 511237 h 1613811"/>
                <a:gd name="connsiteX2" fmla="*/ 9722 w 676871"/>
                <a:gd name="connsiteY2" fmla="*/ 1251114 h 1613811"/>
                <a:gd name="connsiteX3" fmla="*/ 232371 w 676871"/>
                <a:gd name="connsiteY3" fmla="*/ 1612900 h 1613811"/>
                <a:gd name="connsiteX4" fmla="*/ 670521 w 676871"/>
                <a:gd name="connsiteY4" fmla="*/ 1339850 h 1613811"/>
                <a:gd name="connsiteX0" fmla="*/ 676871 w 676871"/>
                <a:gd name="connsiteY0" fmla="*/ 0 h 1613811"/>
                <a:gd name="connsiteX1" fmla="*/ 105476 w 676871"/>
                <a:gd name="connsiteY1" fmla="*/ 511237 h 1613811"/>
                <a:gd name="connsiteX2" fmla="*/ 9722 w 676871"/>
                <a:gd name="connsiteY2" fmla="*/ 1251114 h 1613811"/>
                <a:gd name="connsiteX3" fmla="*/ 232371 w 676871"/>
                <a:gd name="connsiteY3" fmla="*/ 1612900 h 1613811"/>
                <a:gd name="connsiteX4" fmla="*/ 670521 w 676871"/>
                <a:gd name="connsiteY4" fmla="*/ 1339850 h 1613811"/>
                <a:gd name="connsiteX0" fmla="*/ 662105 w 670126"/>
                <a:gd name="connsiteY0" fmla="*/ 0 h 1948238"/>
                <a:gd name="connsiteX1" fmla="*/ 105081 w 670126"/>
                <a:gd name="connsiteY1" fmla="*/ 845664 h 1948238"/>
                <a:gd name="connsiteX2" fmla="*/ 9327 w 670126"/>
                <a:gd name="connsiteY2" fmla="*/ 1585541 h 1948238"/>
                <a:gd name="connsiteX3" fmla="*/ 231976 w 670126"/>
                <a:gd name="connsiteY3" fmla="*/ 1947327 h 1948238"/>
                <a:gd name="connsiteX4" fmla="*/ 670126 w 670126"/>
                <a:gd name="connsiteY4" fmla="*/ 1674277 h 1948238"/>
                <a:gd name="connsiteX0" fmla="*/ 1290694 w 1298715"/>
                <a:gd name="connsiteY0" fmla="*/ 0 h 1948238"/>
                <a:gd name="connsiteX1" fmla="*/ 733670 w 1298715"/>
                <a:gd name="connsiteY1" fmla="*/ 845664 h 1948238"/>
                <a:gd name="connsiteX2" fmla="*/ 604 w 1298715"/>
                <a:gd name="connsiteY2" fmla="*/ 1340358 h 1948238"/>
                <a:gd name="connsiteX3" fmla="*/ 860565 w 1298715"/>
                <a:gd name="connsiteY3" fmla="*/ 1947327 h 1948238"/>
                <a:gd name="connsiteX4" fmla="*/ 1298715 w 1298715"/>
                <a:gd name="connsiteY4" fmla="*/ 1674277 h 1948238"/>
                <a:gd name="connsiteX0" fmla="*/ 1311222 w 1319243"/>
                <a:gd name="connsiteY0" fmla="*/ 0 h 1948238"/>
                <a:gd name="connsiteX1" fmla="*/ 351348 w 1319243"/>
                <a:gd name="connsiteY1" fmla="*/ 484099 h 1948238"/>
                <a:gd name="connsiteX2" fmla="*/ 21132 w 1319243"/>
                <a:gd name="connsiteY2" fmla="*/ 1340358 h 1948238"/>
                <a:gd name="connsiteX3" fmla="*/ 881093 w 1319243"/>
                <a:gd name="connsiteY3" fmla="*/ 1947327 h 1948238"/>
                <a:gd name="connsiteX4" fmla="*/ 1319243 w 1319243"/>
                <a:gd name="connsiteY4" fmla="*/ 1674277 h 1948238"/>
                <a:gd name="connsiteX0" fmla="*/ 1404032 w 1412053"/>
                <a:gd name="connsiteY0" fmla="*/ 0 h 1737531"/>
                <a:gd name="connsiteX1" fmla="*/ 444158 w 1412053"/>
                <a:gd name="connsiteY1" fmla="*/ 484099 h 1737531"/>
                <a:gd name="connsiteX2" fmla="*/ 113942 w 1412053"/>
                <a:gd name="connsiteY2" fmla="*/ 1340358 h 1737531"/>
                <a:gd name="connsiteX3" fmla="*/ 61254 w 1412053"/>
                <a:gd name="connsiteY3" fmla="*/ 1658793 h 1737531"/>
                <a:gd name="connsiteX4" fmla="*/ 1412053 w 1412053"/>
                <a:gd name="connsiteY4" fmla="*/ 1674277 h 1737531"/>
                <a:gd name="connsiteX0" fmla="*/ 1518615 w 1526636"/>
                <a:gd name="connsiteY0" fmla="*/ 0 h 1737531"/>
                <a:gd name="connsiteX1" fmla="*/ 558741 w 1526636"/>
                <a:gd name="connsiteY1" fmla="*/ 484099 h 1737531"/>
                <a:gd name="connsiteX2" fmla="*/ 22176 w 1526636"/>
                <a:gd name="connsiteY2" fmla="*/ 1181079 h 1737531"/>
                <a:gd name="connsiteX3" fmla="*/ 175837 w 1526636"/>
                <a:gd name="connsiteY3" fmla="*/ 1658793 h 1737531"/>
                <a:gd name="connsiteX4" fmla="*/ 1526636 w 1526636"/>
                <a:gd name="connsiteY4" fmla="*/ 1674277 h 1737531"/>
                <a:gd name="connsiteX0" fmla="*/ 1518615 w 1518615"/>
                <a:gd name="connsiteY0" fmla="*/ 0 h 1968077"/>
                <a:gd name="connsiteX1" fmla="*/ 558741 w 1518615"/>
                <a:gd name="connsiteY1" fmla="*/ 484099 h 1968077"/>
                <a:gd name="connsiteX2" fmla="*/ 22176 w 1518615"/>
                <a:gd name="connsiteY2" fmla="*/ 1181079 h 1968077"/>
                <a:gd name="connsiteX3" fmla="*/ 175837 w 1518615"/>
                <a:gd name="connsiteY3" fmla="*/ 1658793 h 1968077"/>
                <a:gd name="connsiteX4" fmla="*/ 173268 w 1518615"/>
                <a:gd name="connsiteY4" fmla="*/ 1937241 h 1968077"/>
                <a:gd name="connsiteX0" fmla="*/ 1509960 w 1509960"/>
                <a:gd name="connsiteY0" fmla="*/ 0 h 1937241"/>
                <a:gd name="connsiteX1" fmla="*/ 550086 w 1509960"/>
                <a:gd name="connsiteY1" fmla="*/ 484099 h 1937241"/>
                <a:gd name="connsiteX2" fmla="*/ 13521 w 1509960"/>
                <a:gd name="connsiteY2" fmla="*/ 1181079 h 1937241"/>
                <a:gd name="connsiteX3" fmla="*/ 164613 w 1509960"/>
                <a:gd name="connsiteY3" fmla="*/ 1937241 h 1937241"/>
                <a:gd name="connsiteX0" fmla="*/ 1614708 w 1614708"/>
                <a:gd name="connsiteY0" fmla="*/ 0 h 1937241"/>
                <a:gd name="connsiteX1" fmla="*/ 654834 w 1614708"/>
                <a:gd name="connsiteY1" fmla="*/ 484099 h 1937241"/>
                <a:gd name="connsiteX2" fmla="*/ 9178 w 1614708"/>
                <a:gd name="connsiteY2" fmla="*/ 1420741 h 1937241"/>
                <a:gd name="connsiteX3" fmla="*/ 269361 w 1614708"/>
                <a:gd name="connsiteY3" fmla="*/ 1937241 h 1937241"/>
                <a:gd name="connsiteX0" fmla="*/ 1605562 w 1605562"/>
                <a:gd name="connsiteY0" fmla="*/ 0 h 1937241"/>
                <a:gd name="connsiteX1" fmla="*/ 645688 w 1605562"/>
                <a:gd name="connsiteY1" fmla="*/ 484099 h 1937241"/>
                <a:gd name="connsiteX2" fmla="*/ 32 w 1605562"/>
                <a:gd name="connsiteY2" fmla="*/ 1420741 h 1937241"/>
                <a:gd name="connsiteX3" fmla="*/ 260215 w 1605562"/>
                <a:gd name="connsiteY3" fmla="*/ 1937241 h 1937241"/>
                <a:gd name="connsiteX0" fmla="*/ 1605562 w 1605562"/>
                <a:gd name="connsiteY0" fmla="*/ 0 h 1937241"/>
                <a:gd name="connsiteX1" fmla="*/ 645688 w 1605562"/>
                <a:gd name="connsiteY1" fmla="*/ 484099 h 1937241"/>
                <a:gd name="connsiteX2" fmla="*/ 32 w 1605562"/>
                <a:gd name="connsiteY2" fmla="*/ 1420741 h 1937241"/>
                <a:gd name="connsiteX3" fmla="*/ 260215 w 1605562"/>
                <a:gd name="connsiteY3" fmla="*/ 1937241 h 1937241"/>
                <a:gd name="connsiteX0" fmla="*/ 1605562 w 1605562"/>
                <a:gd name="connsiteY0" fmla="*/ 0 h 1937241"/>
                <a:gd name="connsiteX1" fmla="*/ 645688 w 1605562"/>
                <a:gd name="connsiteY1" fmla="*/ 484099 h 1937241"/>
                <a:gd name="connsiteX2" fmla="*/ 32 w 1605562"/>
                <a:gd name="connsiteY2" fmla="*/ 1420741 h 1937241"/>
                <a:gd name="connsiteX3" fmla="*/ 260215 w 1605562"/>
                <a:gd name="connsiteY3" fmla="*/ 1937241 h 1937241"/>
                <a:gd name="connsiteX0" fmla="*/ 1605562 w 1605562"/>
                <a:gd name="connsiteY0" fmla="*/ 0 h 1963178"/>
                <a:gd name="connsiteX1" fmla="*/ 645688 w 1605562"/>
                <a:gd name="connsiteY1" fmla="*/ 484099 h 1963178"/>
                <a:gd name="connsiteX2" fmla="*/ 32 w 1605562"/>
                <a:gd name="connsiteY2" fmla="*/ 1420741 h 1963178"/>
                <a:gd name="connsiteX3" fmla="*/ 644106 w 1605562"/>
                <a:gd name="connsiteY3" fmla="*/ 1963178 h 1963178"/>
                <a:gd name="connsiteX0" fmla="*/ 1605562 w 1605562"/>
                <a:gd name="connsiteY0" fmla="*/ 0 h 1963178"/>
                <a:gd name="connsiteX1" fmla="*/ 645688 w 1605562"/>
                <a:gd name="connsiteY1" fmla="*/ 484099 h 1963178"/>
                <a:gd name="connsiteX2" fmla="*/ 32 w 1605562"/>
                <a:gd name="connsiteY2" fmla="*/ 1420741 h 1963178"/>
                <a:gd name="connsiteX3" fmla="*/ 644106 w 1605562"/>
                <a:gd name="connsiteY3" fmla="*/ 1963178 h 1963178"/>
                <a:gd name="connsiteX0" fmla="*/ 1558392 w 1558392"/>
                <a:gd name="connsiteY0" fmla="*/ 0 h 1963178"/>
                <a:gd name="connsiteX1" fmla="*/ 645687 w 1558392"/>
                <a:gd name="connsiteY1" fmla="*/ 484099 h 1963178"/>
                <a:gd name="connsiteX2" fmla="*/ 31 w 1558392"/>
                <a:gd name="connsiteY2" fmla="*/ 1420741 h 1963178"/>
                <a:gd name="connsiteX3" fmla="*/ 644105 w 1558392"/>
                <a:gd name="connsiteY3" fmla="*/ 1963178 h 1963178"/>
                <a:gd name="connsiteX0" fmla="*/ 1420860 w 1420860"/>
                <a:gd name="connsiteY0" fmla="*/ 0 h 1963178"/>
                <a:gd name="connsiteX1" fmla="*/ 508155 w 1420860"/>
                <a:gd name="connsiteY1" fmla="*/ 484099 h 1963178"/>
                <a:gd name="connsiteX2" fmla="*/ 44 w 1420860"/>
                <a:gd name="connsiteY2" fmla="*/ 1324961 h 1963178"/>
                <a:gd name="connsiteX3" fmla="*/ 506573 w 1420860"/>
                <a:gd name="connsiteY3" fmla="*/ 1963178 h 1963178"/>
                <a:gd name="connsiteX0" fmla="*/ 1424179 w 1424179"/>
                <a:gd name="connsiteY0" fmla="*/ 0 h 1963178"/>
                <a:gd name="connsiteX1" fmla="*/ 511474 w 1424179"/>
                <a:gd name="connsiteY1" fmla="*/ 484099 h 1963178"/>
                <a:gd name="connsiteX2" fmla="*/ 3363 w 1424179"/>
                <a:gd name="connsiteY2" fmla="*/ 1324961 h 1963178"/>
                <a:gd name="connsiteX3" fmla="*/ 509892 w 1424179"/>
                <a:gd name="connsiteY3" fmla="*/ 1963178 h 1963178"/>
                <a:gd name="connsiteX0" fmla="*/ 1422435 w 1422435"/>
                <a:gd name="connsiteY0" fmla="*/ 0 h 1963178"/>
                <a:gd name="connsiteX1" fmla="*/ 509730 w 1422435"/>
                <a:gd name="connsiteY1" fmla="*/ 484099 h 1963178"/>
                <a:gd name="connsiteX2" fmla="*/ 1619 w 1422435"/>
                <a:gd name="connsiteY2" fmla="*/ 1324961 h 1963178"/>
                <a:gd name="connsiteX3" fmla="*/ 508148 w 1422435"/>
                <a:gd name="connsiteY3" fmla="*/ 1963178 h 1963178"/>
                <a:gd name="connsiteX0" fmla="*/ 1421361 w 1421361"/>
                <a:gd name="connsiteY0" fmla="*/ 0 h 1959176"/>
                <a:gd name="connsiteX1" fmla="*/ 508656 w 1421361"/>
                <a:gd name="connsiteY1" fmla="*/ 484099 h 1959176"/>
                <a:gd name="connsiteX2" fmla="*/ 545 w 1421361"/>
                <a:gd name="connsiteY2" fmla="*/ 1324961 h 1959176"/>
                <a:gd name="connsiteX3" fmla="*/ 825553 w 1421361"/>
                <a:gd name="connsiteY3" fmla="*/ 1959176 h 1959176"/>
                <a:gd name="connsiteX0" fmla="*/ 1421083 w 1421083"/>
                <a:gd name="connsiteY0" fmla="*/ 0 h 1474265"/>
                <a:gd name="connsiteX1" fmla="*/ 508378 w 1421083"/>
                <a:gd name="connsiteY1" fmla="*/ 484099 h 1474265"/>
                <a:gd name="connsiteX2" fmla="*/ 267 w 1421083"/>
                <a:gd name="connsiteY2" fmla="*/ 1324961 h 1474265"/>
                <a:gd name="connsiteX3" fmla="*/ 1321320 w 1421083"/>
                <a:gd name="connsiteY3" fmla="*/ 1413849 h 1474265"/>
                <a:gd name="connsiteX0" fmla="*/ 1421625 w 1421625"/>
                <a:gd name="connsiteY0" fmla="*/ 0 h 1961974"/>
                <a:gd name="connsiteX1" fmla="*/ 508920 w 1421625"/>
                <a:gd name="connsiteY1" fmla="*/ 484099 h 1961974"/>
                <a:gd name="connsiteX2" fmla="*/ 809 w 1421625"/>
                <a:gd name="connsiteY2" fmla="*/ 1324961 h 1961974"/>
                <a:gd name="connsiteX3" fmla="*/ 948355 w 1421625"/>
                <a:gd name="connsiteY3" fmla="*/ 1961683 h 1961974"/>
                <a:gd name="connsiteX4" fmla="*/ 1321862 w 1421625"/>
                <a:gd name="connsiteY4" fmla="*/ 1413849 h 1961974"/>
                <a:gd name="connsiteX0" fmla="*/ 1421625 w 1421625"/>
                <a:gd name="connsiteY0" fmla="*/ 0 h 1961974"/>
                <a:gd name="connsiteX1" fmla="*/ 508920 w 1421625"/>
                <a:gd name="connsiteY1" fmla="*/ 484099 h 1961974"/>
                <a:gd name="connsiteX2" fmla="*/ 809 w 1421625"/>
                <a:gd name="connsiteY2" fmla="*/ 1324961 h 1961974"/>
                <a:gd name="connsiteX3" fmla="*/ 948355 w 1421625"/>
                <a:gd name="connsiteY3" fmla="*/ 1961683 h 1961974"/>
                <a:gd name="connsiteX4" fmla="*/ 1321862 w 1421625"/>
                <a:gd name="connsiteY4" fmla="*/ 1413849 h 1961974"/>
                <a:gd name="connsiteX0" fmla="*/ 1421625 w 1421625"/>
                <a:gd name="connsiteY0" fmla="*/ 0 h 1961683"/>
                <a:gd name="connsiteX1" fmla="*/ 508920 w 1421625"/>
                <a:gd name="connsiteY1" fmla="*/ 484099 h 1961683"/>
                <a:gd name="connsiteX2" fmla="*/ 809 w 1421625"/>
                <a:gd name="connsiteY2" fmla="*/ 1324961 h 1961683"/>
                <a:gd name="connsiteX3" fmla="*/ 948355 w 1421625"/>
                <a:gd name="connsiteY3" fmla="*/ 1961683 h 1961683"/>
                <a:gd name="connsiteX4" fmla="*/ 1321862 w 1421625"/>
                <a:gd name="connsiteY4" fmla="*/ 1413849 h 1961683"/>
                <a:gd name="connsiteX0" fmla="*/ 1421625 w 1421625"/>
                <a:gd name="connsiteY0" fmla="*/ 0 h 1961683"/>
                <a:gd name="connsiteX1" fmla="*/ 508920 w 1421625"/>
                <a:gd name="connsiteY1" fmla="*/ 484099 h 1961683"/>
                <a:gd name="connsiteX2" fmla="*/ 809 w 1421625"/>
                <a:gd name="connsiteY2" fmla="*/ 1324961 h 1961683"/>
                <a:gd name="connsiteX3" fmla="*/ 948355 w 1421625"/>
                <a:gd name="connsiteY3" fmla="*/ 1961683 h 1961683"/>
                <a:gd name="connsiteX4" fmla="*/ 1321862 w 1421625"/>
                <a:gd name="connsiteY4" fmla="*/ 1413849 h 1961683"/>
                <a:gd name="connsiteX0" fmla="*/ 1358187 w 1358187"/>
                <a:gd name="connsiteY0" fmla="*/ 0 h 1961683"/>
                <a:gd name="connsiteX1" fmla="*/ 445482 w 1358187"/>
                <a:gd name="connsiteY1" fmla="*/ 484099 h 1961683"/>
                <a:gd name="connsiteX2" fmla="*/ 979 w 1358187"/>
                <a:gd name="connsiteY2" fmla="*/ 1324961 h 1961683"/>
                <a:gd name="connsiteX3" fmla="*/ 884917 w 1358187"/>
                <a:gd name="connsiteY3" fmla="*/ 1961683 h 1961683"/>
                <a:gd name="connsiteX4" fmla="*/ 1258424 w 1358187"/>
                <a:gd name="connsiteY4" fmla="*/ 1413849 h 1961683"/>
                <a:gd name="connsiteX0" fmla="*/ 1358187 w 1358187"/>
                <a:gd name="connsiteY0" fmla="*/ 0 h 1961683"/>
                <a:gd name="connsiteX1" fmla="*/ 445482 w 1358187"/>
                <a:gd name="connsiteY1" fmla="*/ 484099 h 1961683"/>
                <a:gd name="connsiteX2" fmla="*/ 979 w 1358187"/>
                <a:gd name="connsiteY2" fmla="*/ 1324961 h 1961683"/>
                <a:gd name="connsiteX3" fmla="*/ 884917 w 1358187"/>
                <a:gd name="connsiteY3" fmla="*/ 1961683 h 1961683"/>
                <a:gd name="connsiteX4" fmla="*/ 1258424 w 1358187"/>
                <a:gd name="connsiteY4" fmla="*/ 1413849 h 1961683"/>
                <a:gd name="connsiteX0" fmla="*/ 1358187 w 1358187"/>
                <a:gd name="connsiteY0" fmla="*/ 0 h 1961683"/>
                <a:gd name="connsiteX1" fmla="*/ 445482 w 1358187"/>
                <a:gd name="connsiteY1" fmla="*/ 484099 h 1961683"/>
                <a:gd name="connsiteX2" fmla="*/ 979 w 1358187"/>
                <a:gd name="connsiteY2" fmla="*/ 1324961 h 1961683"/>
                <a:gd name="connsiteX3" fmla="*/ 884917 w 1358187"/>
                <a:gd name="connsiteY3" fmla="*/ 1961683 h 1961683"/>
                <a:gd name="connsiteX4" fmla="*/ 1258424 w 1358187"/>
                <a:gd name="connsiteY4" fmla="*/ 1413849 h 1961683"/>
                <a:gd name="connsiteX0" fmla="*/ 1358187 w 1358187"/>
                <a:gd name="connsiteY0" fmla="*/ 0 h 1961683"/>
                <a:gd name="connsiteX1" fmla="*/ 445482 w 1358187"/>
                <a:gd name="connsiteY1" fmla="*/ 484099 h 1961683"/>
                <a:gd name="connsiteX2" fmla="*/ 979 w 1358187"/>
                <a:gd name="connsiteY2" fmla="*/ 1324961 h 1961683"/>
                <a:gd name="connsiteX3" fmla="*/ 884917 w 1358187"/>
                <a:gd name="connsiteY3" fmla="*/ 1961683 h 1961683"/>
                <a:gd name="connsiteX4" fmla="*/ 1258424 w 1358187"/>
                <a:gd name="connsiteY4" fmla="*/ 1413849 h 1961683"/>
                <a:gd name="connsiteX0" fmla="*/ 1358187 w 1358187"/>
                <a:gd name="connsiteY0" fmla="*/ 0 h 1961683"/>
                <a:gd name="connsiteX1" fmla="*/ 445482 w 1358187"/>
                <a:gd name="connsiteY1" fmla="*/ 484099 h 1961683"/>
                <a:gd name="connsiteX2" fmla="*/ 979 w 1358187"/>
                <a:gd name="connsiteY2" fmla="*/ 1324961 h 1961683"/>
                <a:gd name="connsiteX3" fmla="*/ 884917 w 1358187"/>
                <a:gd name="connsiteY3" fmla="*/ 1961683 h 1961683"/>
                <a:gd name="connsiteX4" fmla="*/ 1258424 w 1358187"/>
                <a:gd name="connsiteY4" fmla="*/ 1413849 h 1961683"/>
                <a:gd name="connsiteX0" fmla="*/ 1358187 w 1361368"/>
                <a:gd name="connsiteY0" fmla="*/ 0 h 1961683"/>
                <a:gd name="connsiteX1" fmla="*/ 445482 w 1361368"/>
                <a:gd name="connsiteY1" fmla="*/ 484099 h 1961683"/>
                <a:gd name="connsiteX2" fmla="*/ 979 w 1361368"/>
                <a:gd name="connsiteY2" fmla="*/ 1324961 h 1961683"/>
                <a:gd name="connsiteX3" fmla="*/ 884917 w 1361368"/>
                <a:gd name="connsiteY3" fmla="*/ 1961683 h 1961683"/>
                <a:gd name="connsiteX4" fmla="*/ 1361368 w 1361368"/>
                <a:gd name="connsiteY4" fmla="*/ 1303783 h 1961683"/>
                <a:gd name="connsiteX0" fmla="*/ 1358187 w 1361368"/>
                <a:gd name="connsiteY0" fmla="*/ 0 h 1954679"/>
                <a:gd name="connsiteX1" fmla="*/ 445482 w 1361368"/>
                <a:gd name="connsiteY1" fmla="*/ 484099 h 1954679"/>
                <a:gd name="connsiteX2" fmla="*/ 979 w 1361368"/>
                <a:gd name="connsiteY2" fmla="*/ 1324961 h 1954679"/>
                <a:gd name="connsiteX3" fmla="*/ 438946 w 1361368"/>
                <a:gd name="connsiteY3" fmla="*/ 1954679 h 1954679"/>
                <a:gd name="connsiteX4" fmla="*/ 1361368 w 1361368"/>
                <a:gd name="connsiteY4" fmla="*/ 1303783 h 1954679"/>
                <a:gd name="connsiteX0" fmla="*/ 1358187 w 1361368"/>
                <a:gd name="connsiteY0" fmla="*/ 0 h 1954679"/>
                <a:gd name="connsiteX1" fmla="*/ 445482 w 1361368"/>
                <a:gd name="connsiteY1" fmla="*/ 484099 h 1954679"/>
                <a:gd name="connsiteX2" fmla="*/ 979 w 1361368"/>
                <a:gd name="connsiteY2" fmla="*/ 1324961 h 1954679"/>
                <a:gd name="connsiteX3" fmla="*/ 438946 w 1361368"/>
                <a:gd name="connsiteY3" fmla="*/ 1954679 h 1954679"/>
                <a:gd name="connsiteX4" fmla="*/ 1361368 w 1361368"/>
                <a:gd name="connsiteY4" fmla="*/ 1303783 h 1954679"/>
                <a:gd name="connsiteX0" fmla="*/ 1358187 w 1361368"/>
                <a:gd name="connsiteY0" fmla="*/ 0 h 1954679"/>
                <a:gd name="connsiteX1" fmla="*/ 445482 w 1361368"/>
                <a:gd name="connsiteY1" fmla="*/ 484099 h 1954679"/>
                <a:gd name="connsiteX2" fmla="*/ 979 w 1361368"/>
                <a:gd name="connsiteY2" fmla="*/ 1324961 h 1954679"/>
                <a:gd name="connsiteX3" fmla="*/ 438946 w 1361368"/>
                <a:gd name="connsiteY3" fmla="*/ 1954679 h 1954679"/>
                <a:gd name="connsiteX4" fmla="*/ 1361368 w 1361368"/>
                <a:gd name="connsiteY4" fmla="*/ 1303783 h 1954679"/>
                <a:gd name="connsiteX0" fmla="*/ 1348465 w 1361362"/>
                <a:gd name="connsiteY0" fmla="*/ 0 h 1818942"/>
                <a:gd name="connsiteX1" fmla="*/ 445476 w 1361362"/>
                <a:gd name="connsiteY1" fmla="*/ 348362 h 1818942"/>
                <a:gd name="connsiteX2" fmla="*/ 973 w 1361362"/>
                <a:gd name="connsiteY2" fmla="*/ 1189224 h 1818942"/>
                <a:gd name="connsiteX3" fmla="*/ 438940 w 1361362"/>
                <a:gd name="connsiteY3" fmla="*/ 1818942 h 1818942"/>
                <a:gd name="connsiteX4" fmla="*/ 1361362 w 1361362"/>
                <a:gd name="connsiteY4" fmla="*/ 1168046 h 1818942"/>
                <a:gd name="connsiteX0" fmla="*/ 1348465 w 1361362"/>
                <a:gd name="connsiteY0" fmla="*/ 0 h 1818942"/>
                <a:gd name="connsiteX1" fmla="*/ 445476 w 1361362"/>
                <a:gd name="connsiteY1" fmla="*/ 348362 h 1818942"/>
                <a:gd name="connsiteX2" fmla="*/ 973 w 1361362"/>
                <a:gd name="connsiteY2" fmla="*/ 1189224 h 1818942"/>
                <a:gd name="connsiteX3" fmla="*/ 438940 w 1361362"/>
                <a:gd name="connsiteY3" fmla="*/ 1818942 h 1818942"/>
                <a:gd name="connsiteX4" fmla="*/ 1361362 w 1361362"/>
                <a:gd name="connsiteY4" fmla="*/ 1168046 h 1818942"/>
                <a:gd name="connsiteX0" fmla="*/ 1348465 w 1361362"/>
                <a:gd name="connsiteY0" fmla="*/ 0 h 1818942"/>
                <a:gd name="connsiteX1" fmla="*/ 445476 w 1361362"/>
                <a:gd name="connsiteY1" fmla="*/ 348362 h 1818942"/>
                <a:gd name="connsiteX2" fmla="*/ 973 w 1361362"/>
                <a:gd name="connsiteY2" fmla="*/ 1189224 h 1818942"/>
                <a:gd name="connsiteX3" fmla="*/ 438940 w 1361362"/>
                <a:gd name="connsiteY3" fmla="*/ 1818942 h 1818942"/>
                <a:gd name="connsiteX4" fmla="*/ 1361362 w 1361362"/>
                <a:gd name="connsiteY4" fmla="*/ 1168046 h 1818942"/>
                <a:gd name="connsiteX0" fmla="*/ 1348596 w 1361493"/>
                <a:gd name="connsiteY0" fmla="*/ 0 h 1818942"/>
                <a:gd name="connsiteX1" fmla="*/ 445607 w 1361493"/>
                <a:gd name="connsiteY1" fmla="*/ 348362 h 1818942"/>
                <a:gd name="connsiteX2" fmla="*/ 1104 w 1361493"/>
                <a:gd name="connsiteY2" fmla="*/ 1189224 h 1818942"/>
                <a:gd name="connsiteX3" fmla="*/ 439071 w 1361493"/>
                <a:gd name="connsiteY3" fmla="*/ 1818942 h 1818942"/>
                <a:gd name="connsiteX4" fmla="*/ 1361493 w 1361493"/>
                <a:gd name="connsiteY4" fmla="*/ 1168046 h 1818942"/>
                <a:gd name="connsiteX0" fmla="*/ 1276739 w 1289636"/>
                <a:gd name="connsiteY0" fmla="*/ 0 h 1818942"/>
                <a:gd name="connsiteX1" fmla="*/ 373750 w 1289636"/>
                <a:gd name="connsiteY1" fmla="*/ 348362 h 1818942"/>
                <a:gd name="connsiteX2" fmla="*/ 1462 w 1289636"/>
                <a:gd name="connsiteY2" fmla="*/ 1181239 h 1818942"/>
                <a:gd name="connsiteX3" fmla="*/ 367214 w 1289636"/>
                <a:gd name="connsiteY3" fmla="*/ 1818942 h 1818942"/>
                <a:gd name="connsiteX4" fmla="*/ 1289636 w 1289636"/>
                <a:gd name="connsiteY4" fmla="*/ 1168046 h 1818942"/>
                <a:gd name="connsiteX0" fmla="*/ 1278191 w 1291088"/>
                <a:gd name="connsiteY0" fmla="*/ 0 h 1818942"/>
                <a:gd name="connsiteX1" fmla="*/ 375202 w 1291088"/>
                <a:gd name="connsiteY1" fmla="*/ 348362 h 1818942"/>
                <a:gd name="connsiteX2" fmla="*/ 1452 w 1291088"/>
                <a:gd name="connsiteY2" fmla="*/ 1181239 h 1818942"/>
                <a:gd name="connsiteX3" fmla="*/ 368666 w 1291088"/>
                <a:gd name="connsiteY3" fmla="*/ 1818942 h 1818942"/>
                <a:gd name="connsiteX4" fmla="*/ 1291088 w 1291088"/>
                <a:gd name="connsiteY4" fmla="*/ 1168046 h 1818942"/>
                <a:gd name="connsiteX0" fmla="*/ 1278191 w 1291088"/>
                <a:gd name="connsiteY0" fmla="*/ 0 h 1818942"/>
                <a:gd name="connsiteX1" fmla="*/ 375202 w 1291088"/>
                <a:gd name="connsiteY1" fmla="*/ 348362 h 1818942"/>
                <a:gd name="connsiteX2" fmla="*/ 1452 w 1291088"/>
                <a:gd name="connsiteY2" fmla="*/ 1181239 h 1818942"/>
                <a:gd name="connsiteX3" fmla="*/ 368666 w 1291088"/>
                <a:gd name="connsiteY3" fmla="*/ 1818942 h 1818942"/>
                <a:gd name="connsiteX4" fmla="*/ 1291088 w 1291088"/>
                <a:gd name="connsiteY4" fmla="*/ 1168046 h 1818942"/>
                <a:gd name="connsiteX0" fmla="*/ 1278191 w 1339009"/>
                <a:gd name="connsiteY0" fmla="*/ 0 h 1818942"/>
                <a:gd name="connsiteX1" fmla="*/ 375202 w 1339009"/>
                <a:gd name="connsiteY1" fmla="*/ 348362 h 1818942"/>
                <a:gd name="connsiteX2" fmla="*/ 1452 w 1339009"/>
                <a:gd name="connsiteY2" fmla="*/ 1181239 h 1818942"/>
                <a:gd name="connsiteX3" fmla="*/ 368666 w 1339009"/>
                <a:gd name="connsiteY3" fmla="*/ 1818942 h 1818942"/>
                <a:gd name="connsiteX4" fmla="*/ 1339009 w 1339009"/>
                <a:gd name="connsiteY4" fmla="*/ 1180023 h 1818942"/>
                <a:gd name="connsiteX0" fmla="*/ 1278191 w 1339009"/>
                <a:gd name="connsiteY0" fmla="*/ 0 h 1818942"/>
                <a:gd name="connsiteX1" fmla="*/ 375202 w 1339009"/>
                <a:gd name="connsiteY1" fmla="*/ 348362 h 1818942"/>
                <a:gd name="connsiteX2" fmla="*/ 1452 w 1339009"/>
                <a:gd name="connsiteY2" fmla="*/ 1181239 h 1818942"/>
                <a:gd name="connsiteX3" fmla="*/ 368666 w 1339009"/>
                <a:gd name="connsiteY3" fmla="*/ 1818942 h 1818942"/>
                <a:gd name="connsiteX4" fmla="*/ 1339009 w 1339009"/>
                <a:gd name="connsiteY4" fmla="*/ 1180023 h 1818942"/>
                <a:gd name="connsiteX0" fmla="*/ 1278175 w 1338993"/>
                <a:gd name="connsiteY0" fmla="*/ 0 h 1819834"/>
                <a:gd name="connsiteX1" fmla="*/ 375186 w 1338993"/>
                <a:gd name="connsiteY1" fmla="*/ 348362 h 1819834"/>
                <a:gd name="connsiteX2" fmla="*/ 1436 w 1338993"/>
                <a:gd name="connsiteY2" fmla="*/ 1181239 h 1819834"/>
                <a:gd name="connsiteX3" fmla="*/ 368650 w 1338993"/>
                <a:gd name="connsiteY3" fmla="*/ 1818942 h 1819834"/>
                <a:gd name="connsiteX4" fmla="*/ 1077998 w 1338993"/>
                <a:gd name="connsiteY4" fmla="*/ 1317544 h 1819834"/>
                <a:gd name="connsiteX5" fmla="*/ 1338993 w 1338993"/>
                <a:gd name="connsiteY5" fmla="*/ 1180023 h 1819834"/>
                <a:gd name="connsiteX0" fmla="*/ 1278175 w 1338993"/>
                <a:gd name="connsiteY0" fmla="*/ 0 h 1819885"/>
                <a:gd name="connsiteX1" fmla="*/ 375186 w 1338993"/>
                <a:gd name="connsiteY1" fmla="*/ 348362 h 1819885"/>
                <a:gd name="connsiteX2" fmla="*/ 1436 w 1338993"/>
                <a:gd name="connsiteY2" fmla="*/ 1181239 h 1819885"/>
                <a:gd name="connsiteX3" fmla="*/ 368650 w 1338993"/>
                <a:gd name="connsiteY3" fmla="*/ 1818942 h 1819885"/>
                <a:gd name="connsiteX4" fmla="*/ 1077998 w 1338993"/>
                <a:gd name="connsiteY4" fmla="*/ 1317544 h 1819885"/>
                <a:gd name="connsiteX5" fmla="*/ 1338993 w 1338993"/>
                <a:gd name="connsiteY5" fmla="*/ 1180023 h 1819885"/>
                <a:gd name="connsiteX0" fmla="*/ 1283129 w 1343947"/>
                <a:gd name="connsiteY0" fmla="*/ 0 h 1819261"/>
                <a:gd name="connsiteX1" fmla="*/ 380140 w 1343947"/>
                <a:gd name="connsiteY1" fmla="*/ 348362 h 1819261"/>
                <a:gd name="connsiteX2" fmla="*/ 6390 w 1343947"/>
                <a:gd name="connsiteY2" fmla="*/ 1181239 h 1819261"/>
                <a:gd name="connsiteX3" fmla="*/ 373604 w 1343947"/>
                <a:gd name="connsiteY3" fmla="*/ 1818942 h 1819261"/>
                <a:gd name="connsiteX4" fmla="*/ 1082952 w 1343947"/>
                <a:gd name="connsiteY4" fmla="*/ 1317544 h 1819261"/>
                <a:gd name="connsiteX5" fmla="*/ 1343947 w 1343947"/>
                <a:gd name="connsiteY5" fmla="*/ 1180023 h 1819261"/>
                <a:gd name="connsiteX0" fmla="*/ 1278812 w 1339630"/>
                <a:gd name="connsiteY0" fmla="*/ 0 h 1818957"/>
                <a:gd name="connsiteX1" fmla="*/ 375823 w 1339630"/>
                <a:gd name="connsiteY1" fmla="*/ 348362 h 1818957"/>
                <a:gd name="connsiteX2" fmla="*/ 2073 w 1339630"/>
                <a:gd name="connsiteY2" fmla="*/ 1181239 h 1818957"/>
                <a:gd name="connsiteX3" fmla="*/ 369287 w 1339630"/>
                <a:gd name="connsiteY3" fmla="*/ 1818942 h 1818957"/>
                <a:gd name="connsiteX4" fmla="*/ 1078635 w 1339630"/>
                <a:gd name="connsiteY4" fmla="*/ 1317544 h 1818957"/>
                <a:gd name="connsiteX5" fmla="*/ 1339630 w 1339630"/>
                <a:gd name="connsiteY5" fmla="*/ 1180023 h 1818957"/>
                <a:gd name="connsiteX0" fmla="*/ 1278807 w 1339625"/>
                <a:gd name="connsiteY0" fmla="*/ 0 h 1819885"/>
                <a:gd name="connsiteX1" fmla="*/ 375818 w 1339625"/>
                <a:gd name="connsiteY1" fmla="*/ 348362 h 1819885"/>
                <a:gd name="connsiteX2" fmla="*/ 2068 w 1339625"/>
                <a:gd name="connsiteY2" fmla="*/ 1181239 h 1819885"/>
                <a:gd name="connsiteX3" fmla="*/ 369282 w 1339625"/>
                <a:gd name="connsiteY3" fmla="*/ 1818942 h 1819885"/>
                <a:gd name="connsiteX4" fmla="*/ 1078630 w 1339625"/>
                <a:gd name="connsiteY4" fmla="*/ 1317544 h 1819885"/>
                <a:gd name="connsiteX5" fmla="*/ 1339625 w 1339625"/>
                <a:gd name="connsiteY5" fmla="*/ 1180023 h 1819885"/>
                <a:gd name="connsiteX0" fmla="*/ 1278811 w 1339629"/>
                <a:gd name="connsiteY0" fmla="*/ 0 h 1819031"/>
                <a:gd name="connsiteX1" fmla="*/ 375822 w 1339629"/>
                <a:gd name="connsiteY1" fmla="*/ 348362 h 1819031"/>
                <a:gd name="connsiteX2" fmla="*/ 2072 w 1339629"/>
                <a:gd name="connsiteY2" fmla="*/ 1181239 h 1819031"/>
                <a:gd name="connsiteX3" fmla="*/ 369286 w 1339629"/>
                <a:gd name="connsiteY3" fmla="*/ 1818942 h 1819031"/>
                <a:gd name="connsiteX4" fmla="*/ 1078634 w 1339629"/>
                <a:gd name="connsiteY4" fmla="*/ 1317544 h 1819031"/>
                <a:gd name="connsiteX5" fmla="*/ 1339629 w 1339629"/>
                <a:gd name="connsiteY5" fmla="*/ 1180023 h 1819031"/>
                <a:gd name="connsiteX0" fmla="*/ 1305809 w 1339629"/>
                <a:gd name="connsiteY0" fmla="*/ 0 h 1819031"/>
                <a:gd name="connsiteX1" fmla="*/ 375822 w 1339629"/>
                <a:gd name="connsiteY1" fmla="*/ 348362 h 1819031"/>
                <a:gd name="connsiteX2" fmla="*/ 2072 w 1339629"/>
                <a:gd name="connsiteY2" fmla="*/ 1181239 h 1819031"/>
                <a:gd name="connsiteX3" fmla="*/ 369286 w 1339629"/>
                <a:gd name="connsiteY3" fmla="*/ 1818942 h 1819031"/>
                <a:gd name="connsiteX4" fmla="*/ 1078634 w 1339629"/>
                <a:gd name="connsiteY4" fmla="*/ 1317544 h 1819031"/>
                <a:gd name="connsiteX5" fmla="*/ 1339629 w 1339629"/>
                <a:gd name="connsiteY5" fmla="*/ 1180023 h 181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9629" h="1819031">
                  <a:moveTo>
                    <a:pt x="1305809" y="0"/>
                  </a:moveTo>
                  <a:cubicBezTo>
                    <a:pt x="889050" y="10681"/>
                    <a:pt x="593111" y="151489"/>
                    <a:pt x="375822" y="348362"/>
                  </a:cubicBezTo>
                  <a:cubicBezTo>
                    <a:pt x="158533" y="545235"/>
                    <a:pt x="22843" y="724312"/>
                    <a:pt x="2072" y="1181239"/>
                  </a:cubicBezTo>
                  <a:cubicBezTo>
                    <a:pt x="-18699" y="1638166"/>
                    <a:pt x="117582" y="1815631"/>
                    <a:pt x="369286" y="1818942"/>
                  </a:cubicBezTo>
                  <a:cubicBezTo>
                    <a:pt x="882285" y="1825690"/>
                    <a:pt x="989182" y="1447991"/>
                    <a:pt x="1078634" y="1317544"/>
                  </a:cubicBezTo>
                  <a:cubicBezTo>
                    <a:pt x="1168086" y="1187097"/>
                    <a:pt x="1296130" y="1202943"/>
                    <a:pt x="1339629" y="1180023"/>
                  </a:cubicBezTo>
                </a:path>
              </a:pathLst>
            </a:custGeom>
            <a:noFill/>
            <a:ln w="28575">
              <a:solidFill>
                <a:srgbClr val="007A37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cxnSp>
          <p:nvCxnSpPr>
            <p:cNvPr id="59" name="Gerade Verbindung mit Pfeil 58"/>
            <p:cNvCxnSpPr/>
            <p:nvPr/>
          </p:nvCxnSpPr>
          <p:spPr>
            <a:xfrm>
              <a:off x="7814379" y="1609184"/>
              <a:ext cx="0" cy="714617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Freihandform 117"/>
            <p:cNvSpPr>
              <a:spLocks/>
            </p:cNvSpPr>
            <p:nvPr/>
          </p:nvSpPr>
          <p:spPr bwMode="auto">
            <a:xfrm>
              <a:off x="5293703" y="4584524"/>
              <a:ext cx="2337478" cy="502965"/>
            </a:xfrm>
            <a:custGeom>
              <a:avLst/>
              <a:gdLst>
                <a:gd name="T0" fmla="*/ 0 w 3018081"/>
                <a:gd name="T1" fmla="*/ 549275 h 530969"/>
                <a:gd name="T2" fmla="*/ 1479230 w 3018081"/>
                <a:gd name="T3" fmla="*/ 1958 h 530969"/>
                <a:gd name="T4" fmla="*/ 2552065 w 3018081"/>
                <a:gd name="T5" fmla="*/ 303283 h 530969"/>
                <a:gd name="T6" fmla="*/ 0 60000 65536"/>
                <a:gd name="T7" fmla="*/ 0 60000 65536"/>
                <a:gd name="T8" fmla="*/ 0 60000 65536"/>
                <a:gd name="T9" fmla="*/ 0 w 3018081"/>
                <a:gd name="T10" fmla="*/ 0 h 530969"/>
                <a:gd name="T11" fmla="*/ 3018081 w 3018081"/>
                <a:gd name="T12" fmla="*/ 530969 h 5309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18081" h="530969">
                  <a:moveTo>
                    <a:pt x="0" y="530969"/>
                  </a:moveTo>
                  <a:cubicBezTo>
                    <a:pt x="780674" y="139093"/>
                    <a:pt x="1224554" y="18946"/>
                    <a:pt x="1749342" y="1893"/>
                  </a:cubicBezTo>
                  <a:cubicBezTo>
                    <a:pt x="2274130" y="-15160"/>
                    <a:pt x="2970284" y="83124"/>
                    <a:pt x="3018081" y="293175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2" name="Gerade Verbindung mit Pfeil 61"/>
            <p:cNvCxnSpPr/>
            <p:nvPr/>
          </p:nvCxnSpPr>
          <p:spPr>
            <a:xfrm>
              <a:off x="7642266" y="4163546"/>
              <a:ext cx="0" cy="94196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Freihandform 64"/>
            <p:cNvSpPr/>
            <p:nvPr/>
          </p:nvSpPr>
          <p:spPr>
            <a:xfrm flipH="1">
              <a:off x="4122095" y="1608602"/>
              <a:ext cx="1081520" cy="719850"/>
            </a:xfrm>
            <a:custGeom>
              <a:avLst/>
              <a:gdLst>
                <a:gd name="connsiteX0" fmla="*/ 0 w 339008"/>
                <a:gd name="connsiteY0" fmla="*/ 0 h 482803"/>
                <a:gd name="connsiteX1" fmla="*/ 65837 w 339008"/>
                <a:gd name="connsiteY1" fmla="*/ 131673 h 482803"/>
                <a:gd name="connsiteX2" fmla="*/ 299924 w 339008"/>
                <a:gd name="connsiteY2" fmla="*/ 277977 h 482803"/>
                <a:gd name="connsiteX3" fmla="*/ 336500 w 339008"/>
                <a:gd name="connsiteY3" fmla="*/ 482803 h 482803"/>
                <a:gd name="connsiteX0" fmla="*/ 0 w 346465"/>
                <a:gd name="connsiteY0" fmla="*/ 0 h 502440"/>
                <a:gd name="connsiteX1" fmla="*/ 65837 w 346465"/>
                <a:gd name="connsiteY1" fmla="*/ 131673 h 502440"/>
                <a:gd name="connsiteX2" fmla="*/ 299924 w 346465"/>
                <a:gd name="connsiteY2" fmla="*/ 277977 h 502440"/>
                <a:gd name="connsiteX3" fmla="*/ 345192 w 346465"/>
                <a:gd name="connsiteY3" fmla="*/ 502440 h 502440"/>
                <a:gd name="connsiteX0" fmla="*/ 0 w 345192"/>
                <a:gd name="connsiteY0" fmla="*/ 0 h 502440"/>
                <a:gd name="connsiteX1" fmla="*/ 65837 w 345192"/>
                <a:gd name="connsiteY1" fmla="*/ 131673 h 502440"/>
                <a:gd name="connsiteX2" fmla="*/ 299924 w 345192"/>
                <a:gd name="connsiteY2" fmla="*/ 277977 h 502440"/>
                <a:gd name="connsiteX3" fmla="*/ 345192 w 345192"/>
                <a:gd name="connsiteY3" fmla="*/ 502440 h 502440"/>
                <a:gd name="connsiteX0" fmla="*/ 0 w 345192"/>
                <a:gd name="connsiteY0" fmla="*/ 0 h 502440"/>
                <a:gd name="connsiteX1" fmla="*/ 65837 w 345192"/>
                <a:gd name="connsiteY1" fmla="*/ 131673 h 502440"/>
                <a:gd name="connsiteX2" fmla="*/ 299924 w 345192"/>
                <a:gd name="connsiteY2" fmla="*/ 277977 h 502440"/>
                <a:gd name="connsiteX3" fmla="*/ 345192 w 345192"/>
                <a:gd name="connsiteY3" fmla="*/ 502440 h 502440"/>
                <a:gd name="connsiteX0" fmla="*/ 0 w 345192"/>
                <a:gd name="connsiteY0" fmla="*/ 0 h 502440"/>
                <a:gd name="connsiteX1" fmla="*/ 65837 w 345192"/>
                <a:gd name="connsiteY1" fmla="*/ 131673 h 502440"/>
                <a:gd name="connsiteX2" fmla="*/ 299924 w 345192"/>
                <a:gd name="connsiteY2" fmla="*/ 277977 h 502440"/>
                <a:gd name="connsiteX3" fmla="*/ 345192 w 345192"/>
                <a:gd name="connsiteY3" fmla="*/ 502440 h 502440"/>
                <a:gd name="connsiteX0" fmla="*/ 0 w 345192"/>
                <a:gd name="connsiteY0" fmla="*/ 0 h 502440"/>
                <a:gd name="connsiteX1" fmla="*/ 65837 w 345192"/>
                <a:gd name="connsiteY1" fmla="*/ 131673 h 502440"/>
                <a:gd name="connsiteX2" fmla="*/ 299924 w 345192"/>
                <a:gd name="connsiteY2" fmla="*/ 277977 h 502440"/>
                <a:gd name="connsiteX3" fmla="*/ 345192 w 345192"/>
                <a:gd name="connsiteY3" fmla="*/ 502440 h 502440"/>
                <a:gd name="connsiteX0" fmla="*/ 0 w 345192"/>
                <a:gd name="connsiteY0" fmla="*/ 0 h 502440"/>
                <a:gd name="connsiteX1" fmla="*/ 65837 w 345192"/>
                <a:gd name="connsiteY1" fmla="*/ 131673 h 502440"/>
                <a:gd name="connsiteX2" fmla="*/ 299924 w 345192"/>
                <a:gd name="connsiteY2" fmla="*/ 277977 h 502440"/>
                <a:gd name="connsiteX3" fmla="*/ 345192 w 345192"/>
                <a:gd name="connsiteY3" fmla="*/ 502440 h 502440"/>
                <a:gd name="connsiteX0" fmla="*/ 0 w 345504"/>
                <a:gd name="connsiteY0" fmla="*/ 0 h 502440"/>
                <a:gd name="connsiteX1" fmla="*/ 65837 w 345504"/>
                <a:gd name="connsiteY1" fmla="*/ 131673 h 502440"/>
                <a:gd name="connsiteX2" fmla="*/ 299924 w 345504"/>
                <a:gd name="connsiteY2" fmla="*/ 277977 h 502440"/>
                <a:gd name="connsiteX3" fmla="*/ 345192 w 345504"/>
                <a:gd name="connsiteY3" fmla="*/ 502440 h 502440"/>
                <a:gd name="connsiteX0" fmla="*/ 0 w 345192"/>
                <a:gd name="connsiteY0" fmla="*/ 0 h 502440"/>
                <a:gd name="connsiteX1" fmla="*/ 65837 w 345192"/>
                <a:gd name="connsiteY1" fmla="*/ 131673 h 502440"/>
                <a:gd name="connsiteX2" fmla="*/ 299924 w 345192"/>
                <a:gd name="connsiteY2" fmla="*/ 277977 h 502440"/>
                <a:gd name="connsiteX3" fmla="*/ 345192 w 345192"/>
                <a:gd name="connsiteY3" fmla="*/ 502440 h 502440"/>
                <a:gd name="connsiteX0" fmla="*/ 0 w 357984"/>
                <a:gd name="connsiteY0" fmla="*/ 0 h 502440"/>
                <a:gd name="connsiteX1" fmla="*/ 78629 w 357984"/>
                <a:gd name="connsiteY1" fmla="*/ 131673 h 502440"/>
                <a:gd name="connsiteX2" fmla="*/ 312716 w 357984"/>
                <a:gd name="connsiteY2" fmla="*/ 277977 h 502440"/>
                <a:gd name="connsiteX3" fmla="*/ 357984 w 357984"/>
                <a:gd name="connsiteY3" fmla="*/ 502440 h 50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984" h="502440">
                  <a:moveTo>
                    <a:pt x="0" y="0"/>
                  </a:moveTo>
                  <a:cubicBezTo>
                    <a:pt x="7925" y="42672"/>
                    <a:pt x="26510" y="85344"/>
                    <a:pt x="78629" y="131673"/>
                  </a:cubicBezTo>
                  <a:cubicBezTo>
                    <a:pt x="130748" y="178003"/>
                    <a:pt x="275370" y="228805"/>
                    <a:pt x="312716" y="277977"/>
                  </a:cubicBezTo>
                  <a:cubicBezTo>
                    <a:pt x="350062" y="327149"/>
                    <a:pt x="357819" y="345131"/>
                    <a:pt x="357984" y="502440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67" name="Ellipse 66"/>
            <p:cNvSpPr/>
            <p:nvPr/>
          </p:nvSpPr>
          <p:spPr>
            <a:xfrm>
              <a:off x="2313747" y="5968404"/>
              <a:ext cx="288987" cy="2889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68" name="Ellipse 67"/>
            <p:cNvSpPr/>
            <p:nvPr/>
          </p:nvSpPr>
          <p:spPr>
            <a:xfrm>
              <a:off x="4174426" y="5968404"/>
              <a:ext cx="288987" cy="2889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69" name="Ellipse 68"/>
            <p:cNvSpPr/>
            <p:nvPr/>
          </p:nvSpPr>
          <p:spPr>
            <a:xfrm>
              <a:off x="6122324" y="5968404"/>
              <a:ext cx="288987" cy="2889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cxnSp>
          <p:nvCxnSpPr>
            <p:cNvPr id="70" name="Gerade Verbindung mit Pfeil 69"/>
            <p:cNvCxnSpPr/>
            <p:nvPr/>
          </p:nvCxnSpPr>
          <p:spPr>
            <a:xfrm>
              <a:off x="5403637" y="1653375"/>
              <a:ext cx="0" cy="684381"/>
            </a:xfrm>
            <a:prstGeom prst="straightConnector1">
              <a:avLst/>
            </a:prstGeom>
            <a:noFill/>
            <a:ln w="28575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Freihandform 70"/>
            <p:cNvSpPr/>
            <p:nvPr/>
          </p:nvSpPr>
          <p:spPr>
            <a:xfrm flipH="1">
              <a:off x="6282808" y="1651049"/>
              <a:ext cx="1128618" cy="621583"/>
            </a:xfrm>
            <a:custGeom>
              <a:avLst/>
              <a:gdLst>
                <a:gd name="connsiteX0" fmla="*/ 0 w 339008"/>
                <a:gd name="connsiteY0" fmla="*/ 0 h 482803"/>
                <a:gd name="connsiteX1" fmla="*/ 65837 w 339008"/>
                <a:gd name="connsiteY1" fmla="*/ 131673 h 482803"/>
                <a:gd name="connsiteX2" fmla="*/ 299924 w 339008"/>
                <a:gd name="connsiteY2" fmla="*/ 277977 h 482803"/>
                <a:gd name="connsiteX3" fmla="*/ 336500 w 339008"/>
                <a:gd name="connsiteY3" fmla="*/ 482803 h 482803"/>
                <a:gd name="connsiteX0" fmla="*/ 0 w 341048"/>
                <a:gd name="connsiteY0" fmla="*/ 0 h 463734"/>
                <a:gd name="connsiteX1" fmla="*/ 65837 w 341048"/>
                <a:gd name="connsiteY1" fmla="*/ 131673 h 463734"/>
                <a:gd name="connsiteX2" fmla="*/ 299924 w 341048"/>
                <a:gd name="connsiteY2" fmla="*/ 277977 h 463734"/>
                <a:gd name="connsiteX3" fmla="*/ 339008 w 341048"/>
                <a:gd name="connsiteY3" fmla="*/ 463734 h 463734"/>
                <a:gd name="connsiteX0" fmla="*/ 0 w 339008"/>
                <a:gd name="connsiteY0" fmla="*/ 0 h 463734"/>
                <a:gd name="connsiteX1" fmla="*/ 65837 w 339008"/>
                <a:gd name="connsiteY1" fmla="*/ 131673 h 463734"/>
                <a:gd name="connsiteX2" fmla="*/ 299924 w 339008"/>
                <a:gd name="connsiteY2" fmla="*/ 277977 h 463734"/>
                <a:gd name="connsiteX3" fmla="*/ 339008 w 339008"/>
                <a:gd name="connsiteY3" fmla="*/ 463734 h 463734"/>
                <a:gd name="connsiteX0" fmla="*/ 0 w 339008"/>
                <a:gd name="connsiteY0" fmla="*/ 0 h 463734"/>
                <a:gd name="connsiteX1" fmla="*/ 65837 w 339008"/>
                <a:gd name="connsiteY1" fmla="*/ 131673 h 463734"/>
                <a:gd name="connsiteX2" fmla="*/ 339008 w 339008"/>
                <a:gd name="connsiteY2" fmla="*/ 463734 h 463734"/>
                <a:gd name="connsiteX0" fmla="*/ 0 w 339008"/>
                <a:gd name="connsiteY0" fmla="*/ 0 h 463734"/>
                <a:gd name="connsiteX1" fmla="*/ 152417 w 339008"/>
                <a:gd name="connsiteY1" fmla="*/ 233102 h 463734"/>
                <a:gd name="connsiteX2" fmla="*/ 339008 w 339008"/>
                <a:gd name="connsiteY2" fmla="*/ 463734 h 463734"/>
                <a:gd name="connsiteX0" fmla="*/ 0 w 339008"/>
                <a:gd name="connsiteY0" fmla="*/ 0 h 463734"/>
                <a:gd name="connsiteX1" fmla="*/ 152417 w 339008"/>
                <a:gd name="connsiteY1" fmla="*/ 233102 h 463734"/>
                <a:gd name="connsiteX2" fmla="*/ 339008 w 339008"/>
                <a:gd name="connsiteY2" fmla="*/ 463734 h 463734"/>
                <a:gd name="connsiteX0" fmla="*/ 0 w 339008"/>
                <a:gd name="connsiteY0" fmla="*/ 0 h 463734"/>
                <a:gd name="connsiteX1" fmla="*/ 152417 w 339008"/>
                <a:gd name="connsiteY1" fmla="*/ 233102 h 463734"/>
                <a:gd name="connsiteX2" fmla="*/ 339008 w 339008"/>
                <a:gd name="connsiteY2" fmla="*/ 463734 h 463734"/>
                <a:gd name="connsiteX0" fmla="*/ 0 w 339008"/>
                <a:gd name="connsiteY0" fmla="*/ 0 h 463734"/>
                <a:gd name="connsiteX1" fmla="*/ 152417 w 339008"/>
                <a:gd name="connsiteY1" fmla="*/ 233102 h 463734"/>
                <a:gd name="connsiteX2" fmla="*/ 339008 w 339008"/>
                <a:gd name="connsiteY2" fmla="*/ 463734 h 463734"/>
                <a:gd name="connsiteX0" fmla="*/ 0 w 339008"/>
                <a:gd name="connsiteY0" fmla="*/ 0 h 463734"/>
                <a:gd name="connsiteX1" fmla="*/ 152417 w 339008"/>
                <a:gd name="connsiteY1" fmla="*/ 233102 h 463734"/>
                <a:gd name="connsiteX2" fmla="*/ 339008 w 339008"/>
                <a:gd name="connsiteY2" fmla="*/ 463734 h 463734"/>
                <a:gd name="connsiteX0" fmla="*/ 0 w 383154"/>
                <a:gd name="connsiteY0" fmla="*/ 0 h 463734"/>
                <a:gd name="connsiteX1" fmla="*/ 152417 w 383154"/>
                <a:gd name="connsiteY1" fmla="*/ 233102 h 463734"/>
                <a:gd name="connsiteX2" fmla="*/ 383154 w 383154"/>
                <a:gd name="connsiteY2" fmla="*/ 463734 h 463734"/>
                <a:gd name="connsiteX0" fmla="*/ 0 w 383154"/>
                <a:gd name="connsiteY0" fmla="*/ 0 h 463734"/>
                <a:gd name="connsiteX1" fmla="*/ 152417 w 383154"/>
                <a:gd name="connsiteY1" fmla="*/ 233102 h 463734"/>
                <a:gd name="connsiteX2" fmla="*/ 383154 w 383154"/>
                <a:gd name="connsiteY2" fmla="*/ 463734 h 463734"/>
                <a:gd name="connsiteX0" fmla="*/ 0 w 373724"/>
                <a:gd name="connsiteY0" fmla="*/ 0 h 492016"/>
                <a:gd name="connsiteX1" fmla="*/ 152417 w 373724"/>
                <a:gd name="connsiteY1" fmla="*/ 233102 h 492016"/>
                <a:gd name="connsiteX2" fmla="*/ 373724 w 373724"/>
                <a:gd name="connsiteY2" fmla="*/ 492016 h 492016"/>
                <a:gd name="connsiteX0" fmla="*/ 0 w 373728"/>
                <a:gd name="connsiteY0" fmla="*/ 0 h 492016"/>
                <a:gd name="connsiteX1" fmla="*/ 152417 w 373728"/>
                <a:gd name="connsiteY1" fmla="*/ 233102 h 492016"/>
                <a:gd name="connsiteX2" fmla="*/ 373724 w 373728"/>
                <a:gd name="connsiteY2" fmla="*/ 492016 h 492016"/>
                <a:gd name="connsiteX0" fmla="*/ 0 w 373872"/>
                <a:gd name="connsiteY0" fmla="*/ 0 h 492016"/>
                <a:gd name="connsiteX1" fmla="*/ 152417 w 373872"/>
                <a:gd name="connsiteY1" fmla="*/ 233102 h 492016"/>
                <a:gd name="connsiteX2" fmla="*/ 373724 w 373872"/>
                <a:gd name="connsiteY2" fmla="*/ 492016 h 492016"/>
                <a:gd name="connsiteX0" fmla="*/ 0 w 374020"/>
                <a:gd name="connsiteY0" fmla="*/ 0 h 444603"/>
                <a:gd name="connsiteX1" fmla="*/ 152417 w 374020"/>
                <a:gd name="connsiteY1" fmla="*/ 233102 h 444603"/>
                <a:gd name="connsiteX2" fmla="*/ 373872 w 374020"/>
                <a:gd name="connsiteY2" fmla="*/ 444603 h 444603"/>
                <a:gd name="connsiteX0" fmla="*/ 0 w 373872"/>
                <a:gd name="connsiteY0" fmla="*/ 0 h 444603"/>
                <a:gd name="connsiteX1" fmla="*/ 152417 w 373872"/>
                <a:gd name="connsiteY1" fmla="*/ 233102 h 444603"/>
                <a:gd name="connsiteX2" fmla="*/ 373872 w 373872"/>
                <a:gd name="connsiteY2" fmla="*/ 444603 h 444603"/>
                <a:gd name="connsiteX0" fmla="*/ 0 w 373872"/>
                <a:gd name="connsiteY0" fmla="*/ 0 h 444603"/>
                <a:gd name="connsiteX1" fmla="*/ 159351 w 373872"/>
                <a:gd name="connsiteY1" fmla="*/ 198166 h 444603"/>
                <a:gd name="connsiteX2" fmla="*/ 373872 w 373872"/>
                <a:gd name="connsiteY2" fmla="*/ 444603 h 444603"/>
                <a:gd name="connsiteX0" fmla="*/ 0 w 373872"/>
                <a:gd name="connsiteY0" fmla="*/ 0 h 444603"/>
                <a:gd name="connsiteX1" fmla="*/ 159351 w 373872"/>
                <a:gd name="connsiteY1" fmla="*/ 198166 h 444603"/>
                <a:gd name="connsiteX2" fmla="*/ 373872 w 373872"/>
                <a:gd name="connsiteY2" fmla="*/ 444603 h 444603"/>
                <a:gd name="connsiteX0" fmla="*/ 0 w 373872"/>
                <a:gd name="connsiteY0" fmla="*/ 0 h 444603"/>
                <a:gd name="connsiteX1" fmla="*/ 159351 w 373872"/>
                <a:gd name="connsiteY1" fmla="*/ 198166 h 444603"/>
                <a:gd name="connsiteX2" fmla="*/ 373872 w 373872"/>
                <a:gd name="connsiteY2" fmla="*/ 444603 h 444603"/>
                <a:gd name="connsiteX0" fmla="*/ 0 w 373872"/>
                <a:gd name="connsiteY0" fmla="*/ 0 h 444603"/>
                <a:gd name="connsiteX1" fmla="*/ 159351 w 373872"/>
                <a:gd name="connsiteY1" fmla="*/ 198166 h 444603"/>
                <a:gd name="connsiteX2" fmla="*/ 373872 w 373872"/>
                <a:gd name="connsiteY2" fmla="*/ 444603 h 444603"/>
                <a:gd name="connsiteX0" fmla="*/ 0 w 373872"/>
                <a:gd name="connsiteY0" fmla="*/ 0 h 444603"/>
                <a:gd name="connsiteX1" fmla="*/ 159351 w 373872"/>
                <a:gd name="connsiteY1" fmla="*/ 198166 h 444603"/>
                <a:gd name="connsiteX2" fmla="*/ 373872 w 373872"/>
                <a:gd name="connsiteY2" fmla="*/ 444603 h 444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3872" h="444603">
                  <a:moveTo>
                    <a:pt x="0" y="0"/>
                  </a:moveTo>
                  <a:cubicBezTo>
                    <a:pt x="48329" y="140688"/>
                    <a:pt x="86056" y="163344"/>
                    <a:pt x="159351" y="198166"/>
                  </a:cubicBezTo>
                  <a:cubicBezTo>
                    <a:pt x="232646" y="232988"/>
                    <a:pt x="369041" y="174318"/>
                    <a:pt x="373872" y="444603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72" name="Freihandform 71"/>
            <p:cNvSpPr/>
            <p:nvPr/>
          </p:nvSpPr>
          <p:spPr>
            <a:xfrm flipH="1">
              <a:off x="5023361" y="1633605"/>
              <a:ext cx="2387483" cy="1854282"/>
            </a:xfrm>
            <a:custGeom>
              <a:avLst/>
              <a:gdLst>
                <a:gd name="connsiteX0" fmla="*/ 0 w 339008"/>
                <a:gd name="connsiteY0" fmla="*/ 0 h 482803"/>
                <a:gd name="connsiteX1" fmla="*/ 65837 w 339008"/>
                <a:gd name="connsiteY1" fmla="*/ 131673 h 482803"/>
                <a:gd name="connsiteX2" fmla="*/ 299924 w 339008"/>
                <a:gd name="connsiteY2" fmla="*/ 277977 h 482803"/>
                <a:gd name="connsiteX3" fmla="*/ 336500 w 339008"/>
                <a:gd name="connsiteY3" fmla="*/ 482803 h 482803"/>
                <a:gd name="connsiteX0" fmla="*/ 0 w 339008"/>
                <a:gd name="connsiteY0" fmla="*/ 0 h 1062978"/>
                <a:gd name="connsiteX1" fmla="*/ 65837 w 339008"/>
                <a:gd name="connsiteY1" fmla="*/ 711848 h 1062978"/>
                <a:gd name="connsiteX2" fmla="*/ 299924 w 339008"/>
                <a:gd name="connsiteY2" fmla="*/ 858152 h 1062978"/>
                <a:gd name="connsiteX3" fmla="*/ 336500 w 339008"/>
                <a:gd name="connsiteY3" fmla="*/ 1062978 h 1062978"/>
                <a:gd name="connsiteX0" fmla="*/ 0 w 819177"/>
                <a:gd name="connsiteY0" fmla="*/ 0 h 1290179"/>
                <a:gd name="connsiteX1" fmla="*/ 65837 w 819177"/>
                <a:gd name="connsiteY1" fmla="*/ 711848 h 1290179"/>
                <a:gd name="connsiteX2" fmla="*/ 299924 w 819177"/>
                <a:gd name="connsiteY2" fmla="*/ 858152 h 1290179"/>
                <a:gd name="connsiteX3" fmla="*/ 819149 w 819177"/>
                <a:gd name="connsiteY3" fmla="*/ 1290179 h 1290179"/>
                <a:gd name="connsiteX0" fmla="*/ 0 w 819149"/>
                <a:gd name="connsiteY0" fmla="*/ 0 h 1290179"/>
                <a:gd name="connsiteX1" fmla="*/ 65837 w 819149"/>
                <a:gd name="connsiteY1" fmla="*/ 711848 h 1290179"/>
                <a:gd name="connsiteX2" fmla="*/ 299924 w 819149"/>
                <a:gd name="connsiteY2" fmla="*/ 858152 h 1290179"/>
                <a:gd name="connsiteX3" fmla="*/ 819149 w 819149"/>
                <a:gd name="connsiteY3" fmla="*/ 1290179 h 1290179"/>
                <a:gd name="connsiteX0" fmla="*/ 0 w 819149"/>
                <a:gd name="connsiteY0" fmla="*/ 0 h 1290179"/>
                <a:gd name="connsiteX1" fmla="*/ 65837 w 819149"/>
                <a:gd name="connsiteY1" fmla="*/ 711848 h 1290179"/>
                <a:gd name="connsiteX2" fmla="*/ 376782 w 819149"/>
                <a:gd name="connsiteY2" fmla="*/ 988022 h 1290179"/>
                <a:gd name="connsiteX3" fmla="*/ 819149 w 819149"/>
                <a:gd name="connsiteY3" fmla="*/ 1290179 h 1290179"/>
                <a:gd name="connsiteX0" fmla="*/ 0 w 819149"/>
                <a:gd name="connsiteY0" fmla="*/ 0 h 1290179"/>
                <a:gd name="connsiteX1" fmla="*/ 117767 w 819149"/>
                <a:gd name="connsiteY1" fmla="*/ 807630 h 1290179"/>
                <a:gd name="connsiteX2" fmla="*/ 376782 w 819149"/>
                <a:gd name="connsiteY2" fmla="*/ 988022 h 1290179"/>
                <a:gd name="connsiteX3" fmla="*/ 819149 w 819149"/>
                <a:gd name="connsiteY3" fmla="*/ 1290179 h 1290179"/>
                <a:gd name="connsiteX0" fmla="*/ 0 w 819149"/>
                <a:gd name="connsiteY0" fmla="*/ 0 h 1290179"/>
                <a:gd name="connsiteX1" fmla="*/ 117767 w 819149"/>
                <a:gd name="connsiteY1" fmla="*/ 807630 h 1290179"/>
                <a:gd name="connsiteX2" fmla="*/ 376782 w 819149"/>
                <a:gd name="connsiteY2" fmla="*/ 988022 h 1290179"/>
                <a:gd name="connsiteX3" fmla="*/ 819149 w 819149"/>
                <a:gd name="connsiteY3" fmla="*/ 1290179 h 1290179"/>
                <a:gd name="connsiteX0" fmla="*/ 0 w 819149"/>
                <a:gd name="connsiteY0" fmla="*/ 0 h 1290179"/>
                <a:gd name="connsiteX1" fmla="*/ 117767 w 819149"/>
                <a:gd name="connsiteY1" fmla="*/ 807630 h 1290179"/>
                <a:gd name="connsiteX2" fmla="*/ 376782 w 819149"/>
                <a:gd name="connsiteY2" fmla="*/ 988022 h 1290179"/>
                <a:gd name="connsiteX3" fmla="*/ 819149 w 819149"/>
                <a:gd name="connsiteY3" fmla="*/ 1290179 h 1290179"/>
                <a:gd name="connsiteX0" fmla="*/ 0 w 819149"/>
                <a:gd name="connsiteY0" fmla="*/ 0 h 1290179"/>
                <a:gd name="connsiteX1" fmla="*/ 117767 w 819149"/>
                <a:gd name="connsiteY1" fmla="*/ 807630 h 1290179"/>
                <a:gd name="connsiteX2" fmla="*/ 376782 w 819149"/>
                <a:gd name="connsiteY2" fmla="*/ 988022 h 1290179"/>
                <a:gd name="connsiteX3" fmla="*/ 819149 w 819149"/>
                <a:gd name="connsiteY3" fmla="*/ 1290179 h 1290179"/>
                <a:gd name="connsiteX0" fmla="*/ 0 w 819149"/>
                <a:gd name="connsiteY0" fmla="*/ 0 h 1290179"/>
                <a:gd name="connsiteX1" fmla="*/ 152987 w 819149"/>
                <a:gd name="connsiteY1" fmla="*/ 792311 h 1290179"/>
                <a:gd name="connsiteX2" fmla="*/ 376782 w 819149"/>
                <a:gd name="connsiteY2" fmla="*/ 988022 h 1290179"/>
                <a:gd name="connsiteX3" fmla="*/ 819149 w 819149"/>
                <a:gd name="connsiteY3" fmla="*/ 1290179 h 1290179"/>
                <a:gd name="connsiteX0" fmla="*/ 0 w 819149"/>
                <a:gd name="connsiteY0" fmla="*/ 0 h 1290179"/>
                <a:gd name="connsiteX1" fmla="*/ 152987 w 819149"/>
                <a:gd name="connsiteY1" fmla="*/ 792311 h 1290179"/>
                <a:gd name="connsiteX2" fmla="*/ 376782 w 819149"/>
                <a:gd name="connsiteY2" fmla="*/ 988022 h 1290179"/>
                <a:gd name="connsiteX3" fmla="*/ 819149 w 819149"/>
                <a:gd name="connsiteY3" fmla="*/ 1290179 h 1290179"/>
                <a:gd name="connsiteX0" fmla="*/ 0 w 819149"/>
                <a:gd name="connsiteY0" fmla="*/ 0 h 1290179"/>
                <a:gd name="connsiteX1" fmla="*/ 152987 w 819149"/>
                <a:gd name="connsiteY1" fmla="*/ 792311 h 1290179"/>
                <a:gd name="connsiteX2" fmla="*/ 460864 w 819149"/>
                <a:gd name="connsiteY2" fmla="*/ 1030419 h 1290179"/>
                <a:gd name="connsiteX3" fmla="*/ 819149 w 819149"/>
                <a:gd name="connsiteY3" fmla="*/ 1290179 h 1290179"/>
                <a:gd name="connsiteX0" fmla="*/ 0 w 819149"/>
                <a:gd name="connsiteY0" fmla="*/ 0 h 1290179"/>
                <a:gd name="connsiteX1" fmla="*/ 152987 w 819149"/>
                <a:gd name="connsiteY1" fmla="*/ 792311 h 1290179"/>
                <a:gd name="connsiteX2" fmla="*/ 460864 w 819149"/>
                <a:gd name="connsiteY2" fmla="*/ 1030419 h 1290179"/>
                <a:gd name="connsiteX3" fmla="*/ 819149 w 819149"/>
                <a:gd name="connsiteY3" fmla="*/ 1290179 h 1290179"/>
                <a:gd name="connsiteX0" fmla="*/ 0 w 797950"/>
                <a:gd name="connsiteY0" fmla="*/ 0 h 1287642"/>
                <a:gd name="connsiteX1" fmla="*/ 152987 w 797950"/>
                <a:gd name="connsiteY1" fmla="*/ 792311 h 1287642"/>
                <a:gd name="connsiteX2" fmla="*/ 460864 w 797950"/>
                <a:gd name="connsiteY2" fmla="*/ 1030419 h 1287642"/>
                <a:gd name="connsiteX3" fmla="*/ 797950 w 797950"/>
                <a:gd name="connsiteY3" fmla="*/ 1287642 h 1287642"/>
                <a:gd name="connsiteX0" fmla="*/ 0 w 798056"/>
                <a:gd name="connsiteY0" fmla="*/ 0 h 1246192"/>
                <a:gd name="connsiteX1" fmla="*/ 152987 w 798056"/>
                <a:gd name="connsiteY1" fmla="*/ 792311 h 1246192"/>
                <a:gd name="connsiteX2" fmla="*/ 460864 w 798056"/>
                <a:gd name="connsiteY2" fmla="*/ 1030419 h 1246192"/>
                <a:gd name="connsiteX3" fmla="*/ 798056 w 798056"/>
                <a:gd name="connsiteY3" fmla="*/ 1246192 h 1246192"/>
                <a:gd name="connsiteX0" fmla="*/ 0 w 798977"/>
                <a:gd name="connsiteY0" fmla="*/ 0 h 1246192"/>
                <a:gd name="connsiteX1" fmla="*/ 152987 w 798977"/>
                <a:gd name="connsiteY1" fmla="*/ 792311 h 1246192"/>
                <a:gd name="connsiteX2" fmla="*/ 460864 w 798977"/>
                <a:gd name="connsiteY2" fmla="*/ 1030419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52987 w 798977"/>
                <a:gd name="connsiteY1" fmla="*/ 792311 h 1246192"/>
                <a:gd name="connsiteX2" fmla="*/ 460864 w 798977"/>
                <a:gd name="connsiteY2" fmla="*/ 1030419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52987 w 798977"/>
                <a:gd name="connsiteY1" fmla="*/ 792311 h 1246192"/>
                <a:gd name="connsiteX2" fmla="*/ 460864 w 798977"/>
                <a:gd name="connsiteY2" fmla="*/ 1030419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42483 w 798977"/>
                <a:gd name="connsiteY1" fmla="*/ 847735 h 1246192"/>
                <a:gd name="connsiteX2" fmla="*/ 460864 w 798977"/>
                <a:gd name="connsiteY2" fmla="*/ 1030419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42483 w 798977"/>
                <a:gd name="connsiteY1" fmla="*/ 847735 h 1246192"/>
                <a:gd name="connsiteX2" fmla="*/ 460864 w 798977"/>
                <a:gd name="connsiteY2" fmla="*/ 1030419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26969 w 798977"/>
                <a:gd name="connsiteY1" fmla="*/ 921525 h 1246192"/>
                <a:gd name="connsiteX2" fmla="*/ 460864 w 798977"/>
                <a:gd name="connsiteY2" fmla="*/ 1030419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26969 w 798977"/>
                <a:gd name="connsiteY1" fmla="*/ 921525 h 1246192"/>
                <a:gd name="connsiteX2" fmla="*/ 466527 w 798977"/>
                <a:gd name="connsiteY2" fmla="*/ 1066195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26969 w 798977"/>
                <a:gd name="connsiteY1" fmla="*/ 921525 h 1246192"/>
                <a:gd name="connsiteX2" fmla="*/ 466527 w 798977"/>
                <a:gd name="connsiteY2" fmla="*/ 1066195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26969 w 798977"/>
                <a:gd name="connsiteY1" fmla="*/ 921525 h 1246192"/>
                <a:gd name="connsiteX2" fmla="*/ 466527 w 798977"/>
                <a:gd name="connsiteY2" fmla="*/ 1066195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60213 w 798977"/>
                <a:gd name="connsiteY1" fmla="*/ 958947 h 1246192"/>
                <a:gd name="connsiteX2" fmla="*/ 466527 w 798977"/>
                <a:gd name="connsiteY2" fmla="*/ 1066195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60213 w 798977"/>
                <a:gd name="connsiteY1" fmla="*/ 958947 h 1246192"/>
                <a:gd name="connsiteX2" fmla="*/ 475400 w 798977"/>
                <a:gd name="connsiteY2" fmla="*/ 1108636 h 1246192"/>
                <a:gd name="connsiteX3" fmla="*/ 798977 w 798977"/>
                <a:gd name="connsiteY3" fmla="*/ 1246192 h 1246192"/>
                <a:gd name="connsiteX0" fmla="*/ 0 w 798977"/>
                <a:gd name="connsiteY0" fmla="*/ 0 h 1246192"/>
                <a:gd name="connsiteX1" fmla="*/ 160213 w 798977"/>
                <a:gd name="connsiteY1" fmla="*/ 958947 h 1246192"/>
                <a:gd name="connsiteX2" fmla="*/ 475400 w 798977"/>
                <a:gd name="connsiteY2" fmla="*/ 1108636 h 1246192"/>
                <a:gd name="connsiteX3" fmla="*/ 798977 w 798977"/>
                <a:gd name="connsiteY3" fmla="*/ 1246192 h 1246192"/>
                <a:gd name="connsiteX0" fmla="*/ 0 w 790127"/>
                <a:gd name="connsiteY0" fmla="*/ 0 h 1260810"/>
                <a:gd name="connsiteX1" fmla="*/ 151363 w 790127"/>
                <a:gd name="connsiteY1" fmla="*/ 973565 h 1260810"/>
                <a:gd name="connsiteX2" fmla="*/ 466550 w 790127"/>
                <a:gd name="connsiteY2" fmla="*/ 1123254 h 1260810"/>
                <a:gd name="connsiteX3" fmla="*/ 790127 w 790127"/>
                <a:gd name="connsiteY3" fmla="*/ 1260810 h 1260810"/>
                <a:gd name="connsiteX0" fmla="*/ 0 w 790127"/>
                <a:gd name="connsiteY0" fmla="*/ 0 h 1260810"/>
                <a:gd name="connsiteX1" fmla="*/ 151363 w 790127"/>
                <a:gd name="connsiteY1" fmla="*/ 973565 h 1260810"/>
                <a:gd name="connsiteX2" fmla="*/ 466550 w 790127"/>
                <a:gd name="connsiteY2" fmla="*/ 1123254 h 1260810"/>
                <a:gd name="connsiteX3" fmla="*/ 790127 w 790127"/>
                <a:gd name="connsiteY3" fmla="*/ 1260810 h 1260810"/>
                <a:gd name="connsiteX0" fmla="*/ 0 w 790127"/>
                <a:gd name="connsiteY0" fmla="*/ 0 h 1294919"/>
                <a:gd name="connsiteX1" fmla="*/ 151363 w 790127"/>
                <a:gd name="connsiteY1" fmla="*/ 973565 h 1294919"/>
                <a:gd name="connsiteX2" fmla="*/ 466550 w 790127"/>
                <a:gd name="connsiteY2" fmla="*/ 1123254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34044 w 790127"/>
                <a:gd name="connsiteY1" fmla="*/ 976002 h 1294919"/>
                <a:gd name="connsiteX2" fmla="*/ 466550 w 790127"/>
                <a:gd name="connsiteY2" fmla="*/ 1123254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34044 w 790127"/>
                <a:gd name="connsiteY1" fmla="*/ 976002 h 1294919"/>
                <a:gd name="connsiteX2" fmla="*/ 466550 w 790127"/>
                <a:gd name="connsiteY2" fmla="*/ 1123254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34044 w 790127"/>
                <a:gd name="connsiteY1" fmla="*/ 976002 h 1294919"/>
                <a:gd name="connsiteX2" fmla="*/ 466550 w 790127"/>
                <a:gd name="connsiteY2" fmla="*/ 1123254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34044 w 790127"/>
                <a:gd name="connsiteY1" fmla="*/ 976002 h 1294919"/>
                <a:gd name="connsiteX2" fmla="*/ 466841 w 790127"/>
                <a:gd name="connsiteY2" fmla="*/ 1135436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34044 w 790127"/>
                <a:gd name="connsiteY1" fmla="*/ 976002 h 1294919"/>
                <a:gd name="connsiteX2" fmla="*/ 466841 w 790127"/>
                <a:gd name="connsiteY2" fmla="*/ 1135436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34044 w 790127"/>
                <a:gd name="connsiteY1" fmla="*/ 976002 h 1294919"/>
                <a:gd name="connsiteX2" fmla="*/ 466841 w 790127"/>
                <a:gd name="connsiteY2" fmla="*/ 1135436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34044 w 790127"/>
                <a:gd name="connsiteY1" fmla="*/ 976002 h 1294919"/>
                <a:gd name="connsiteX2" fmla="*/ 466841 w 790127"/>
                <a:gd name="connsiteY2" fmla="*/ 1150054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40972 w 790127"/>
                <a:gd name="connsiteY1" fmla="*/ 973566 h 1294919"/>
                <a:gd name="connsiteX2" fmla="*/ 466841 w 790127"/>
                <a:gd name="connsiteY2" fmla="*/ 1150054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40972 w 790127"/>
                <a:gd name="connsiteY1" fmla="*/ 973566 h 1294919"/>
                <a:gd name="connsiteX2" fmla="*/ 466841 w 790127"/>
                <a:gd name="connsiteY2" fmla="*/ 1150054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40972 w 790127"/>
                <a:gd name="connsiteY1" fmla="*/ 973566 h 1294919"/>
                <a:gd name="connsiteX2" fmla="*/ 466841 w 790127"/>
                <a:gd name="connsiteY2" fmla="*/ 1150054 h 1294919"/>
                <a:gd name="connsiteX3" fmla="*/ 790127 w 790127"/>
                <a:gd name="connsiteY3" fmla="*/ 1294919 h 1294919"/>
                <a:gd name="connsiteX0" fmla="*/ 0 w 790127"/>
                <a:gd name="connsiteY0" fmla="*/ 0 h 1294919"/>
                <a:gd name="connsiteX1" fmla="*/ 140972 w 790127"/>
                <a:gd name="connsiteY1" fmla="*/ 973566 h 1294919"/>
                <a:gd name="connsiteX2" fmla="*/ 466841 w 790127"/>
                <a:gd name="connsiteY2" fmla="*/ 1150054 h 1294919"/>
                <a:gd name="connsiteX3" fmla="*/ 790127 w 790127"/>
                <a:gd name="connsiteY3" fmla="*/ 1294919 h 129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127" h="1294919">
                  <a:moveTo>
                    <a:pt x="0" y="0"/>
                  </a:moveTo>
                  <a:cubicBezTo>
                    <a:pt x="3307" y="52417"/>
                    <a:pt x="63165" y="781890"/>
                    <a:pt x="140972" y="973566"/>
                  </a:cubicBezTo>
                  <a:cubicBezTo>
                    <a:pt x="218779" y="1165242"/>
                    <a:pt x="322857" y="1142785"/>
                    <a:pt x="466841" y="1150054"/>
                  </a:cubicBezTo>
                  <a:cubicBezTo>
                    <a:pt x="610825" y="1157323"/>
                    <a:pt x="788998" y="1140688"/>
                    <a:pt x="790127" y="1294919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cxnSp>
          <p:nvCxnSpPr>
            <p:cNvPr id="73" name="Gerade Verbindung mit Pfeil 72"/>
            <p:cNvCxnSpPr/>
            <p:nvPr/>
          </p:nvCxnSpPr>
          <p:spPr>
            <a:xfrm>
              <a:off x="3220247" y="1659771"/>
              <a:ext cx="0" cy="679148"/>
            </a:xfrm>
            <a:prstGeom prst="straightConnector1">
              <a:avLst/>
            </a:prstGeom>
            <a:noFill/>
            <a:ln w="28575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Freihandform 52"/>
            <p:cNvSpPr>
              <a:spLocks/>
            </p:cNvSpPr>
            <p:nvPr/>
          </p:nvSpPr>
          <p:spPr bwMode="auto">
            <a:xfrm flipH="1">
              <a:off x="5403058" y="1556792"/>
              <a:ext cx="1994415" cy="633794"/>
            </a:xfrm>
            <a:custGeom>
              <a:avLst/>
              <a:gdLst>
                <a:gd name="T0" fmla="*/ 0 w 659878"/>
                <a:gd name="T1" fmla="*/ 0 h 453249"/>
                <a:gd name="T2" fmla="*/ 1038061 w 659878"/>
                <a:gd name="T3" fmla="*/ 444051 h 453249"/>
                <a:gd name="T4" fmla="*/ 2178366 w 659878"/>
                <a:gd name="T5" fmla="*/ 692250 h 453249"/>
                <a:gd name="T6" fmla="*/ 0 60000 65536"/>
                <a:gd name="T7" fmla="*/ 0 60000 65536"/>
                <a:gd name="T8" fmla="*/ 0 60000 65536"/>
                <a:gd name="T9" fmla="*/ 0 w 659878"/>
                <a:gd name="T10" fmla="*/ 0 h 453249"/>
                <a:gd name="T11" fmla="*/ 659878 w 659878"/>
                <a:gd name="T12" fmla="*/ 453249 h 4532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59878" h="453249">
                  <a:moveTo>
                    <a:pt x="0" y="0"/>
                  </a:moveTo>
                  <a:cubicBezTo>
                    <a:pt x="83569" y="163310"/>
                    <a:pt x="193263" y="235968"/>
                    <a:pt x="314453" y="290741"/>
                  </a:cubicBezTo>
                  <a:cubicBezTo>
                    <a:pt x="435643" y="345514"/>
                    <a:pt x="641448" y="274527"/>
                    <a:pt x="659878" y="453249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Freihandform 74"/>
            <p:cNvSpPr/>
            <p:nvPr/>
          </p:nvSpPr>
          <p:spPr>
            <a:xfrm>
              <a:off x="4388404" y="1518476"/>
              <a:ext cx="3024184" cy="3355617"/>
            </a:xfrm>
            <a:custGeom>
              <a:avLst/>
              <a:gdLst>
                <a:gd name="connsiteX0" fmla="*/ 1993900 w 1993900"/>
                <a:gd name="connsiteY0" fmla="*/ 0 h 2762250"/>
                <a:gd name="connsiteX1" fmla="*/ 1733550 w 1993900"/>
                <a:gd name="connsiteY1" fmla="*/ 603250 h 2762250"/>
                <a:gd name="connsiteX2" fmla="*/ 1428750 w 1993900"/>
                <a:gd name="connsiteY2" fmla="*/ 2260600 h 2762250"/>
                <a:gd name="connsiteX3" fmla="*/ 393700 w 1993900"/>
                <a:gd name="connsiteY3" fmla="*/ 2603500 h 2762250"/>
                <a:gd name="connsiteX4" fmla="*/ 0 w 1993900"/>
                <a:gd name="connsiteY4" fmla="*/ 2762250 h 2762250"/>
                <a:gd name="connsiteX0" fmla="*/ 1993900 w 1993900"/>
                <a:gd name="connsiteY0" fmla="*/ 0 h 2762250"/>
                <a:gd name="connsiteX1" fmla="*/ 1733550 w 1993900"/>
                <a:gd name="connsiteY1" fmla="*/ 603250 h 2762250"/>
                <a:gd name="connsiteX2" fmla="*/ 1282700 w 1993900"/>
                <a:gd name="connsiteY2" fmla="*/ 2133600 h 2762250"/>
                <a:gd name="connsiteX3" fmla="*/ 393700 w 1993900"/>
                <a:gd name="connsiteY3" fmla="*/ 2603500 h 2762250"/>
                <a:gd name="connsiteX4" fmla="*/ 0 w 1993900"/>
                <a:gd name="connsiteY4" fmla="*/ 2762250 h 2762250"/>
                <a:gd name="connsiteX0" fmla="*/ 1993900 w 1993900"/>
                <a:gd name="connsiteY0" fmla="*/ 0 h 2762250"/>
                <a:gd name="connsiteX1" fmla="*/ 1733550 w 1993900"/>
                <a:gd name="connsiteY1" fmla="*/ 603250 h 2762250"/>
                <a:gd name="connsiteX2" fmla="*/ 1111250 w 1993900"/>
                <a:gd name="connsiteY2" fmla="*/ 2152650 h 2762250"/>
                <a:gd name="connsiteX3" fmla="*/ 393700 w 1993900"/>
                <a:gd name="connsiteY3" fmla="*/ 2603500 h 2762250"/>
                <a:gd name="connsiteX4" fmla="*/ 0 w 1993900"/>
                <a:gd name="connsiteY4" fmla="*/ 2762250 h 2762250"/>
                <a:gd name="connsiteX0" fmla="*/ 2260016 w 2260016"/>
                <a:gd name="connsiteY0" fmla="*/ 0 h 2820771"/>
                <a:gd name="connsiteX1" fmla="*/ 1733550 w 2260016"/>
                <a:gd name="connsiteY1" fmla="*/ 661771 h 2820771"/>
                <a:gd name="connsiteX2" fmla="*/ 1111250 w 2260016"/>
                <a:gd name="connsiteY2" fmla="*/ 2211171 h 2820771"/>
                <a:gd name="connsiteX3" fmla="*/ 393700 w 2260016"/>
                <a:gd name="connsiteY3" fmla="*/ 2662021 h 2820771"/>
                <a:gd name="connsiteX4" fmla="*/ 0 w 2260016"/>
                <a:gd name="connsiteY4" fmla="*/ 2820771 h 2820771"/>
                <a:gd name="connsiteX0" fmla="*/ 2260016 w 2260016"/>
                <a:gd name="connsiteY0" fmla="*/ 0 h 2820771"/>
                <a:gd name="connsiteX1" fmla="*/ 1733550 w 2260016"/>
                <a:gd name="connsiteY1" fmla="*/ 661771 h 2820771"/>
                <a:gd name="connsiteX2" fmla="*/ 1433812 w 2260016"/>
                <a:gd name="connsiteY2" fmla="*/ 1441146 h 2820771"/>
                <a:gd name="connsiteX3" fmla="*/ 1111250 w 2260016"/>
                <a:gd name="connsiteY3" fmla="*/ 2211171 h 2820771"/>
                <a:gd name="connsiteX4" fmla="*/ 393700 w 2260016"/>
                <a:gd name="connsiteY4" fmla="*/ 2662021 h 2820771"/>
                <a:gd name="connsiteX5" fmla="*/ 0 w 2260016"/>
                <a:gd name="connsiteY5" fmla="*/ 2820771 h 2820771"/>
                <a:gd name="connsiteX0" fmla="*/ 2260016 w 2260016"/>
                <a:gd name="connsiteY0" fmla="*/ 0 h 2820771"/>
                <a:gd name="connsiteX1" fmla="*/ 1733550 w 2260016"/>
                <a:gd name="connsiteY1" fmla="*/ 661771 h 2820771"/>
                <a:gd name="connsiteX2" fmla="*/ 1590864 w 2260016"/>
                <a:gd name="connsiteY2" fmla="*/ 1470460 h 2820771"/>
                <a:gd name="connsiteX3" fmla="*/ 1111250 w 2260016"/>
                <a:gd name="connsiteY3" fmla="*/ 2211171 h 2820771"/>
                <a:gd name="connsiteX4" fmla="*/ 393700 w 2260016"/>
                <a:gd name="connsiteY4" fmla="*/ 2662021 h 2820771"/>
                <a:gd name="connsiteX5" fmla="*/ 0 w 2260016"/>
                <a:gd name="connsiteY5" fmla="*/ 2820771 h 2820771"/>
                <a:gd name="connsiteX0" fmla="*/ 2260016 w 2260016"/>
                <a:gd name="connsiteY0" fmla="*/ 0 h 2820771"/>
                <a:gd name="connsiteX1" fmla="*/ 1865265 w 2260016"/>
                <a:gd name="connsiteY1" fmla="*/ 526256 h 2820771"/>
                <a:gd name="connsiteX2" fmla="*/ 1590864 w 2260016"/>
                <a:gd name="connsiteY2" fmla="*/ 1470460 h 2820771"/>
                <a:gd name="connsiteX3" fmla="*/ 1111250 w 2260016"/>
                <a:gd name="connsiteY3" fmla="*/ 2211171 h 2820771"/>
                <a:gd name="connsiteX4" fmla="*/ 393700 w 2260016"/>
                <a:gd name="connsiteY4" fmla="*/ 2662021 h 2820771"/>
                <a:gd name="connsiteX5" fmla="*/ 0 w 2260016"/>
                <a:gd name="connsiteY5" fmla="*/ 2820771 h 2820771"/>
                <a:gd name="connsiteX0" fmla="*/ 2260016 w 2260016"/>
                <a:gd name="connsiteY0" fmla="*/ 0 h 2820771"/>
                <a:gd name="connsiteX1" fmla="*/ 1865265 w 2260016"/>
                <a:gd name="connsiteY1" fmla="*/ 526256 h 2820771"/>
                <a:gd name="connsiteX2" fmla="*/ 1667955 w 2260016"/>
                <a:gd name="connsiteY2" fmla="*/ 1470513 h 2820771"/>
                <a:gd name="connsiteX3" fmla="*/ 1111250 w 2260016"/>
                <a:gd name="connsiteY3" fmla="*/ 2211171 h 2820771"/>
                <a:gd name="connsiteX4" fmla="*/ 393700 w 2260016"/>
                <a:gd name="connsiteY4" fmla="*/ 2662021 h 2820771"/>
                <a:gd name="connsiteX5" fmla="*/ 0 w 2260016"/>
                <a:gd name="connsiteY5" fmla="*/ 2820771 h 2820771"/>
                <a:gd name="connsiteX0" fmla="*/ 2362376 w 2362376"/>
                <a:gd name="connsiteY0" fmla="*/ 0 h 2935975"/>
                <a:gd name="connsiteX1" fmla="*/ 1967625 w 2362376"/>
                <a:gd name="connsiteY1" fmla="*/ 526256 h 2935975"/>
                <a:gd name="connsiteX2" fmla="*/ 1770315 w 2362376"/>
                <a:gd name="connsiteY2" fmla="*/ 1470513 h 2935975"/>
                <a:gd name="connsiteX3" fmla="*/ 1213610 w 2362376"/>
                <a:gd name="connsiteY3" fmla="*/ 2211171 h 2935975"/>
                <a:gd name="connsiteX4" fmla="*/ 496060 w 2362376"/>
                <a:gd name="connsiteY4" fmla="*/ 2662021 h 2935975"/>
                <a:gd name="connsiteX5" fmla="*/ 0 w 2362376"/>
                <a:gd name="connsiteY5" fmla="*/ 2935975 h 2935975"/>
                <a:gd name="connsiteX0" fmla="*/ 3155267 w 3155267"/>
                <a:gd name="connsiteY0" fmla="*/ 0 h 2763109"/>
                <a:gd name="connsiteX1" fmla="*/ 2760516 w 3155267"/>
                <a:gd name="connsiteY1" fmla="*/ 526256 h 2763109"/>
                <a:gd name="connsiteX2" fmla="*/ 2563206 w 3155267"/>
                <a:gd name="connsiteY2" fmla="*/ 1470513 h 2763109"/>
                <a:gd name="connsiteX3" fmla="*/ 2006501 w 3155267"/>
                <a:gd name="connsiteY3" fmla="*/ 2211171 h 2763109"/>
                <a:gd name="connsiteX4" fmla="*/ 1288951 w 3155267"/>
                <a:gd name="connsiteY4" fmla="*/ 2662021 h 2763109"/>
                <a:gd name="connsiteX5" fmla="*/ 0 w 3155267"/>
                <a:gd name="connsiteY5" fmla="*/ 2763109 h 2763109"/>
                <a:gd name="connsiteX0" fmla="*/ 3155267 w 3155267"/>
                <a:gd name="connsiteY0" fmla="*/ 0 h 2763109"/>
                <a:gd name="connsiteX1" fmla="*/ 2760516 w 3155267"/>
                <a:gd name="connsiteY1" fmla="*/ 526256 h 2763109"/>
                <a:gd name="connsiteX2" fmla="*/ 2563206 w 3155267"/>
                <a:gd name="connsiteY2" fmla="*/ 1470513 h 2763109"/>
                <a:gd name="connsiteX3" fmla="*/ 2006501 w 3155267"/>
                <a:gd name="connsiteY3" fmla="*/ 2211171 h 2763109"/>
                <a:gd name="connsiteX4" fmla="*/ 1288951 w 3155267"/>
                <a:gd name="connsiteY4" fmla="*/ 2662021 h 2763109"/>
                <a:gd name="connsiteX5" fmla="*/ 0 w 3155267"/>
                <a:gd name="connsiteY5" fmla="*/ 2763109 h 2763109"/>
                <a:gd name="connsiteX0" fmla="*/ 3155267 w 3155267"/>
                <a:gd name="connsiteY0" fmla="*/ 0 h 2763109"/>
                <a:gd name="connsiteX1" fmla="*/ 2760516 w 3155267"/>
                <a:gd name="connsiteY1" fmla="*/ 526256 h 2763109"/>
                <a:gd name="connsiteX2" fmla="*/ 2563206 w 3155267"/>
                <a:gd name="connsiteY2" fmla="*/ 1470513 h 2763109"/>
                <a:gd name="connsiteX3" fmla="*/ 2006501 w 3155267"/>
                <a:gd name="connsiteY3" fmla="*/ 2211171 h 2763109"/>
                <a:gd name="connsiteX4" fmla="*/ 0 w 3155267"/>
                <a:gd name="connsiteY4" fmla="*/ 2763109 h 2763109"/>
                <a:gd name="connsiteX0" fmla="*/ 3282937 w 3282937"/>
                <a:gd name="connsiteY0" fmla="*/ 0 h 2836784"/>
                <a:gd name="connsiteX1" fmla="*/ 2760516 w 3282937"/>
                <a:gd name="connsiteY1" fmla="*/ 599931 h 2836784"/>
                <a:gd name="connsiteX2" fmla="*/ 2563206 w 3282937"/>
                <a:gd name="connsiteY2" fmla="*/ 1544188 h 2836784"/>
                <a:gd name="connsiteX3" fmla="*/ 2006501 w 3282937"/>
                <a:gd name="connsiteY3" fmla="*/ 2284846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66247 w 3282937"/>
                <a:gd name="connsiteY1" fmla="*/ 656275 h 2836784"/>
                <a:gd name="connsiteX2" fmla="*/ 2563206 w 3282937"/>
                <a:gd name="connsiteY2" fmla="*/ 1544188 h 2836784"/>
                <a:gd name="connsiteX3" fmla="*/ 2006501 w 3282937"/>
                <a:gd name="connsiteY3" fmla="*/ 2284846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66247 w 3282937"/>
                <a:gd name="connsiteY1" fmla="*/ 656275 h 2836784"/>
                <a:gd name="connsiteX2" fmla="*/ 2006501 w 3282937"/>
                <a:gd name="connsiteY2" fmla="*/ 2284846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866247 w 3282937"/>
                <a:gd name="connsiteY1" fmla="*/ 656275 h 2836784"/>
                <a:gd name="connsiteX2" fmla="*/ 2006501 w 3282937"/>
                <a:gd name="connsiteY2" fmla="*/ 2284846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2006501 w 3282937"/>
                <a:gd name="connsiteY2" fmla="*/ 2284846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2006501 w 3282937"/>
                <a:gd name="connsiteY2" fmla="*/ 2284846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2006501 w 3282937"/>
                <a:gd name="connsiteY2" fmla="*/ 2284846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2006501 w 3282937"/>
                <a:gd name="connsiteY2" fmla="*/ 2284846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2006501 w 3282937"/>
                <a:gd name="connsiteY2" fmla="*/ 2284846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1968394 w 3282937"/>
                <a:gd name="connsiteY2" fmla="*/ 2228604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1968394 w 3282937"/>
                <a:gd name="connsiteY2" fmla="*/ 2228604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1968394 w 3282937"/>
                <a:gd name="connsiteY2" fmla="*/ 2228604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1968394 w 3282937"/>
                <a:gd name="connsiteY2" fmla="*/ 2228604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750706 w 3282937"/>
                <a:gd name="connsiteY1" fmla="*/ 1031180 h 2836784"/>
                <a:gd name="connsiteX2" fmla="*/ 1968394 w 3282937"/>
                <a:gd name="connsiteY2" fmla="*/ 2228604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1968394 w 3282937"/>
                <a:gd name="connsiteY2" fmla="*/ 2228604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1968394 w 3282937"/>
                <a:gd name="connsiteY2" fmla="*/ 2228604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1569078 w 3282937"/>
                <a:gd name="connsiteY2" fmla="*/ 2335213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1569078 w 3282937"/>
                <a:gd name="connsiteY2" fmla="*/ 2335213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1794471 w 3282937"/>
                <a:gd name="connsiteY2" fmla="*/ 2288522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1794471 w 3282937"/>
                <a:gd name="connsiteY2" fmla="*/ 2288522 h 2836784"/>
                <a:gd name="connsiteX3" fmla="*/ 0 w 3282937"/>
                <a:gd name="connsiteY3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1794471 w 3282937"/>
                <a:gd name="connsiteY2" fmla="*/ 2288522 h 2836784"/>
                <a:gd name="connsiteX3" fmla="*/ 979591 w 3282937"/>
                <a:gd name="connsiteY3" fmla="*/ 2519506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1794471 w 3282937"/>
                <a:gd name="connsiteY2" fmla="*/ 2288522 h 2836784"/>
                <a:gd name="connsiteX3" fmla="*/ 979591 w 3282937"/>
                <a:gd name="connsiteY3" fmla="*/ 2519506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1794471 w 3282937"/>
                <a:gd name="connsiteY2" fmla="*/ 2288522 h 2836784"/>
                <a:gd name="connsiteX3" fmla="*/ 979591 w 3282937"/>
                <a:gd name="connsiteY3" fmla="*/ 2519506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979591 w 3282937"/>
                <a:gd name="connsiteY3" fmla="*/ 2519506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979591 w 3282937"/>
                <a:gd name="connsiteY3" fmla="*/ 2519506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979591 w 3282937"/>
                <a:gd name="connsiteY3" fmla="*/ 2519506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979591 w 3282937"/>
                <a:gd name="connsiteY3" fmla="*/ 2519506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1006019 w 3282937"/>
                <a:gd name="connsiteY3" fmla="*/ 2501738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1111338 w 3282937"/>
                <a:gd name="connsiteY3" fmla="*/ 2501738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1111338 w 3282937"/>
                <a:gd name="connsiteY3" fmla="*/ 2483970 h 2836784"/>
                <a:gd name="connsiteX4" fmla="*/ 1111338 w 3282937"/>
                <a:gd name="connsiteY4" fmla="*/ 2501738 h 2836784"/>
                <a:gd name="connsiteX5" fmla="*/ 0 w 3282937"/>
                <a:gd name="connsiteY5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1111338 w 3282937"/>
                <a:gd name="connsiteY3" fmla="*/ 2483970 h 2836784"/>
                <a:gd name="connsiteX4" fmla="*/ 1111338 w 3282937"/>
                <a:gd name="connsiteY4" fmla="*/ 2501738 h 2836784"/>
                <a:gd name="connsiteX5" fmla="*/ 0 w 3282937"/>
                <a:gd name="connsiteY5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1111338 w 3282937"/>
                <a:gd name="connsiteY3" fmla="*/ 2483970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1111338 w 3282937"/>
                <a:gd name="connsiteY3" fmla="*/ 2483970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1111338 w 3282937"/>
                <a:gd name="connsiteY3" fmla="*/ 2483970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23647 w 3282937"/>
                <a:gd name="connsiteY1" fmla="*/ 1044981 h 2836784"/>
                <a:gd name="connsiteX2" fmla="*/ 2244494 w 3282937"/>
                <a:gd name="connsiteY2" fmla="*/ 2042139 h 2836784"/>
                <a:gd name="connsiteX3" fmla="*/ 1111338 w 3282937"/>
                <a:gd name="connsiteY3" fmla="*/ 2483970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96813 w 3282937"/>
                <a:gd name="connsiteY1" fmla="*/ 1044981 h 2836784"/>
                <a:gd name="connsiteX2" fmla="*/ 2244494 w 3282937"/>
                <a:gd name="connsiteY2" fmla="*/ 2042139 h 2836784"/>
                <a:gd name="connsiteX3" fmla="*/ 1111338 w 3282937"/>
                <a:gd name="connsiteY3" fmla="*/ 2483970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896813 w 3282937"/>
                <a:gd name="connsiteY1" fmla="*/ 1044981 h 2836784"/>
                <a:gd name="connsiteX2" fmla="*/ 2244494 w 3282937"/>
                <a:gd name="connsiteY2" fmla="*/ 2042139 h 2836784"/>
                <a:gd name="connsiteX3" fmla="*/ 1111338 w 3282937"/>
                <a:gd name="connsiteY3" fmla="*/ 2483970 h 2836784"/>
                <a:gd name="connsiteX4" fmla="*/ 0 w 3282937"/>
                <a:gd name="connsiteY4" fmla="*/ 2836784 h 2836784"/>
                <a:gd name="connsiteX0" fmla="*/ 3282937 w 3282937"/>
                <a:gd name="connsiteY0" fmla="*/ 0 h 2836784"/>
                <a:gd name="connsiteX1" fmla="*/ 2942513 w 3282937"/>
                <a:gd name="connsiteY1" fmla="*/ 1057478 h 2836784"/>
                <a:gd name="connsiteX2" fmla="*/ 2244494 w 3282937"/>
                <a:gd name="connsiteY2" fmla="*/ 2042139 h 2836784"/>
                <a:gd name="connsiteX3" fmla="*/ 1111338 w 3282937"/>
                <a:gd name="connsiteY3" fmla="*/ 2483970 h 2836784"/>
                <a:gd name="connsiteX4" fmla="*/ 0 w 3282937"/>
                <a:gd name="connsiteY4" fmla="*/ 2836784 h 2836784"/>
                <a:gd name="connsiteX0" fmla="*/ 3303896 w 3303896"/>
                <a:gd name="connsiteY0" fmla="*/ 0 h 2836784"/>
                <a:gd name="connsiteX1" fmla="*/ 2942513 w 3303896"/>
                <a:gd name="connsiteY1" fmla="*/ 1057478 h 2836784"/>
                <a:gd name="connsiteX2" fmla="*/ 2244494 w 3303896"/>
                <a:gd name="connsiteY2" fmla="*/ 2042139 h 2836784"/>
                <a:gd name="connsiteX3" fmla="*/ 1111338 w 3303896"/>
                <a:gd name="connsiteY3" fmla="*/ 2483970 h 2836784"/>
                <a:gd name="connsiteX4" fmla="*/ 0 w 3303896"/>
                <a:gd name="connsiteY4" fmla="*/ 2836784 h 2836784"/>
                <a:gd name="connsiteX0" fmla="*/ 3303896 w 3303896"/>
                <a:gd name="connsiteY0" fmla="*/ 0 h 2836784"/>
                <a:gd name="connsiteX1" fmla="*/ 2942513 w 3303896"/>
                <a:gd name="connsiteY1" fmla="*/ 1057478 h 2836784"/>
                <a:gd name="connsiteX2" fmla="*/ 2244494 w 3303896"/>
                <a:gd name="connsiteY2" fmla="*/ 2042139 h 2836784"/>
                <a:gd name="connsiteX3" fmla="*/ 1111338 w 3303896"/>
                <a:gd name="connsiteY3" fmla="*/ 2483970 h 2836784"/>
                <a:gd name="connsiteX4" fmla="*/ 0 w 3303896"/>
                <a:gd name="connsiteY4" fmla="*/ 2836784 h 2836784"/>
                <a:gd name="connsiteX0" fmla="*/ 3303896 w 3303896"/>
                <a:gd name="connsiteY0" fmla="*/ 0 h 2836784"/>
                <a:gd name="connsiteX1" fmla="*/ 2942513 w 3303896"/>
                <a:gd name="connsiteY1" fmla="*/ 1057478 h 2836784"/>
                <a:gd name="connsiteX2" fmla="*/ 2244494 w 3303896"/>
                <a:gd name="connsiteY2" fmla="*/ 2042139 h 2836784"/>
                <a:gd name="connsiteX3" fmla="*/ 1111338 w 3303896"/>
                <a:gd name="connsiteY3" fmla="*/ 2483970 h 2836784"/>
                <a:gd name="connsiteX4" fmla="*/ 0 w 3303896"/>
                <a:gd name="connsiteY4" fmla="*/ 2836784 h 2836784"/>
                <a:gd name="connsiteX0" fmla="*/ 3303896 w 3303896"/>
                <a:gd name="connsiteY0" fmla="*/ 0 h 2836784"/>
                <a:gd name="connsiteX1" fmla="*/ 2942513 w 3303896"/>
                <a:gd name="connsiteY1" fmla="*/ 1057478 h 2836784"/>
                <a:gd name="connsiteX2" fmla="*/ 2244494 w 3303896"/>
                <a:gd name="connsiteY2" fmla="*/ 2042139 h 2836784"/>
                <a:gd name="connsiteX3" fmla="*/ 1111338 w 3303896"/>
                <a:gd name="connsiteY3" fmla="*/ 2483970 h 2836784"/>
                <a:gd name="connsiteX4" fmla="*/ 0 w 3303896"/>
                <a:gd name="connsiteY4" fmla="*/ 2836784 h 2836784"/>
                <a:gd name="connsiteX0" fmla="*/ 3303896 w 3303896"/>
                <a:gd name="connsiteY0" fmla="*/ 0 h 3004971"/>
                <a:gd name="connsiteX1" fmla="*/ 2942513 w 3303896"/>
                <a:gd name="connsiteY1" fmla="*/ 1057478 h 3004971"/>
                <a:gd name="connsiteX2" fmla="*/ 2244494 w 3303896"/>
                <a:gd name="connsiteY2" fmla="*/ 2042139 h 3004971"/>
                <a:gd name="connsiteX3" fmla="*/ 1111338 w 3303896"/>
                <a:gd name="connsiteY3" fmla="*/ 2483970 h 3004971"/>
                <a:gd name="connsiteX4" fmla="*/ 0 w 3303896"/>
                <a:gd name="connsiteY4" fmla="*/ 3004971 h 3004971"/>
                <a:gd name="connsiteX0" fmla="*/ 3303905 w 3303905"/>
                <a:gd name="connsiteY0" fmla="*/ 0 h 3004971"/>
                <a:gd name="connsiteX1" fmla="*/ 2942522 w 3303905"/>
                <a:gd name="connsiteY1" fmla="*/ 1057478 h 3004971"/>
                <a:gd name="connsiteX2" fmla="*/ 2244503 w 3303905"/>
                <a:gd name="connsiteY2" fmla="*/ 2042139 h 3004971"/>
                <a:gd name="connsiteX3" fmla="*/ 1111347 w 3303905"/>
                <a:gd name="connsiteY3" fmla="*/ 2483970 h 3004971"/>
                <a:gd name="connsiteX4" fmla="*/ 9 w 3303905"/>
                <a:gd name="connsiteY4" fmla="*/ 3004971 h 3004971"/>
                <a:gd name="connsiteX0" fmla="*/ 3303905 w 3303905"/>
                <a:gd name="connsiteY0" fmla="*/ 0 h 3004971"/>
                <a:gd name="connsiteX1" fmla="*/ 2942522 w 3303905"/>
                <a:gd name="connsiteY1" fmla="*/ 1057478 h 3004971"/>
                <a:gd name="connsiteX2" fmla="*/ 2244503 w 3303905"/>
                <a:gd name="connsiteY2" fmla="*/ 2042139 h 3004971"/>
                <a:gd name="connsiteX3" fmla="*/ 1112099 w 3303905"/>
                <a:gd name="connsiteY3" fmla="*/ 2574350 h 3004971"/>
                <a:gd name="connsiteX4" fmla="*/ 9 w 3303905"/>
                <a:gd name="connsiteY4" fmla="*/ 3004971 h 3004971"/>
                <a:gd name="connsiteX0" fmla="*/ 3303905 w 3303905"/>
                <a:gd name="connsiteY0" fmla="*/ 0 h 3004971"/>
                <a:gd name="connsiteX1" fmla="*/ 2942522 w 3303905"/>
                <a:gd name="connsiteY1" fmla="*/ 1057478 h 3004971"/>
                <a:gd name="connsiteX2" fmla="*/ 2244503 w 3303905"/>
                <a:gd name="connsiteY2" fmla="*/ 2042139 h 3004971"/>
                <a:gd name="connsiteX3" fmla="*/ 1108923 w 3303905"/>
                <a:gd name="connsiteY3" fmla="*/ 2599343 h 3004971"/>
                <a:gd name="connsiteX4" fmla="*/ 9 w 3303905"/>
                <a:gd name="connsiteY4" fmla="*/ 3004971 h 3004971"/>
                <a:gd name="connsiteX0" fmla="*/ 3303905 w 3303905"/>
                <a:gd name="connsiteY0" fmla="*/ 0 h 3004971"/>
                <a:gd name="connsiteX1" fmla="*/ 2942522 w 3303905"/>
                <a:gd name="connsiteY1" fmla="*/ 1057478 h 3004971"/>
                <a:gd name="connsiteX2" fmla="*/ 2244503 w 3303905"/>
                <a:gd name="connsiteY2" fmla="*/ 2042139 h 3004971"/>
                <a:gd name="connsiteX3" fmla="*/ 1108923 w 3303905"/>
                <a:gd name="connsiteY3" fmla="*/ 2621213 h 3004971"/>
                <a:gd name="connsiteX4" fmla="*/ 9 w 3303905"/>
                <a:gd name="connsiteY4" fmla="*/ 3004971 h 3004971"/>
                <a:gd name="connsiteX0" fmla="*/ 3303896 w 3303896"/>
                <a:gd name="connsiteY0" fmla="*/ 0 h 3004971"/>
                <a:gd name="connsiteX1" fmla="*/ 2942513 w 3303896"/>
                <a:gd name="connsiteY1" fmla="*/ 1057478 h 3004971"/>
                <a:gd name="connsiteX2" fmla="*/ 2244494 w 3303896"/>
                <a:gd name="connsiteY2" fmla="*/ 2042139 h 3004971"/>
                <a:gd name="connsiteX3" fmla="*/ 1108914 w 3303896"/>
                <a:gd name="connsiteY3" fmla="*/ 2621213 h 3004971"/>
                <a:gd name="connsiteX4" fmla="*/ 0 w 3303896"/>
                <a:gd name="connsiteY4" fmla="*/ 3004971 h 300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3896" h="3004971">
                  <a:moveTo>
                    <a:pt x="3303896" y="0"/>
                  </a:moveTo>
                  <a:cubicBezTo>
                    <a:pt x="3002336" y="306943"/>
                    <a:pt x="3092405" y="664011"/>
                    <a:pt x="2942513" y="1057478"/>
                  </a:cubicBezTo>
                  <a:cubicBezTo>
                    <a:pt x="2792621" y="1450945"/>
                    <a:pt x="2550094" y="1781517"/>
                    <a:pt x="2244494" y="2042139"/>
                  </a:cubicBezTo>
                  <a:cubicBezTo>
                    <a:pt x="1938894" y="2302762"/>
                    <a:pt x="1494923" y="2529153"/>
                    <a:pt x="1108914" y="2621213"/>
                  </a:cubicBezTo>
                  <a:cubicBezTo>
                    <a:pt x="717494" y="2714563"/>
                    <a:pt x="12223" y="2696191"/>
                    <a:pt x="0" y="3004971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cxnSp>
          <p:nvCxnSpPr>
            <p:cNvPr id="76" name="Gerade Verbindung mit Pfeil 75"/>
            <p:cNvCxnSpPr/>
            <p:nvPr/>
          </p:nvCxnSpPr>
          <p:spPr>
            <a:xfrm>
              <a:off x="8644707" y="1553363"/>
              <a:ext cx="0" cy="770437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Freihandform 76"/>
            <p:cNvSpPr/>
            <p:nvPr/>
          </p:nvSpPr>
          <p:spPr>
            <a:xfrm>
              <a:off x="1900909" y="3360547"/>
              <a:ext cx="1974645" cy="188975"/>
            </a:xfrm>
            <a:custGeom>
              <a:avLst/>
              <a:gdLst>
                <a:gd name="connsiteX0" fmla="*/ 0 w 2245767"/>
                <a:gd name="connsiteY0" fmla="*/ 0 h 319894"/>
                <a:gd name="connsiteX1" fmla="*/ 592532 w 2245767"/>
                <a:gd name="connsiteY1" fmla="*/ 292608 h 319894"/>
                <a:gd name="connsiteX2" fmla="*/ 1587399 w 2245767"/>
                <a:gd name="connsiteY2" fmla="*/ 307238 h 319894"/>
                <a:gd name="connsiteX3" fmla="*/ 2245767 w 2245767"/>
                <a:gd name="connsiteY3" fmla="*/ 307238 h 319894"/>
                <a:gd name="connsiteX0" fmla="*/ 0 w 2618910"/>
                <a:gd name="connsiteY0" fmla="*/ 0 h 312046"/>
                <a:gd name="connsiteX1" fmla="*/ 965675 w 2618910"/>
                <a:gd name="connsiteY1" fmla="*/ 285282 h 312046"/>
                <a:gd name="connsiteX2" fmla="*/ 1960542 w 2618910"/>
                <a:gd name="connsiteY2" fmla="*/ 299912 h 312046"/>
                <a:gd name="connsiteX3" fmla="*/ 2618910 w 2618910"/>
                <a:gd name="connsiteY3" fmla="*/ 299912 h 312046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1960542 w 2655590"/>
                <a:gd name="connsiteY2" fmla="*/ 299912 h 358483"/>
                <a:gd name="connsiteX3" fmla="*/ 2655590 w 2655590"/>
                <a:gd name="connsiteY3" fmla="*/ 358483 h 358483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1960542 w 2655590"/>
                <a:gd name="connsiteY2" fmla="*/ 299912 h 358483"/>
                <a:gd name="connsiteX3" fmla="*/ 2655590 w 2655590"/>
                <a:gd name="connsiteY3" fmla="*/ 358483 h 358483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2655590 w 2655590"/>
                <a:gd name="connsiteY2" fmla="*/ 358483 h 358483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2655590 w 2655590"/>
                <a:gd name="connsiteY2" fmla="*/ 358483 h 358483"/>
                <a:gd name="connsiteX0" fmla="*/ 0 w 2578462"/>
                <a:gd name="connsiteY0" fmla="*/ 0 h 291404"/>
                <a:gd name="connsiteX1" fmla="*/ 965675 w 2578462"/>
                <a:gd name="connsiteY1" fmla="*/ 285282 h 291404"/>
                <a:gd name="connsiteX2" fmla="*/ 2578462 w 2578462"/>
                <a:gd name="connsiteY2" fmla="*/ 91177 h 291404"/>
                <a:gd name="connsiteX0" fmla="*/ 0 w 2578462"/>
                <a:gd name="connsiteY0" fmla="*/ 0 h 181367"/>
                <a:gd name="connsiteX1" fmla="*/ 1182746 w 2578462"/>
                <a:gd name="connsiteY1" fmla="*/ 173098 h 181367"/>
                <a:gd name="connsiteX2" fmla="*/ 2578462 w 2578462"/>
                <a:gd name="connsiteY2" fmla="*/ 91177 h 181367"/>
                <a:gd name="connsiteX0" fmla="*/ 0 w 2578462"/>
                <a:gd name="connsiteY0" fmla="*/ 0 h 177202"/>
                <a:gd name="connsiteX1" fmla="*/ 1182746 w 2578462"/>
                <a:gd name="connsiteY1" fmla="*/ 173098 h 177202"/>
                <a:gd name="connsiteX2" fmla="*/ 2578462 w 2578462"/>
                <a:gd name="connsiteY2" fmla="*/ 91177 h 177202"/>
                <a:gd name="connsiteX0" fmla="*/ 0 w 2578462"/>
                <a:gd name="connsiteY0" fmla="*/ 24393 h 130658"/>
                <a:gd name="connsiteX1" fmla="*/ 1182746 w 2578462"/>
                <a:gd name="connsiteY1" fmla="*/ 130606 h 130658"/>
                <a:gd name="connsiteX2" fmla="*/ 2578462 w 2578462"/>
                <a:gd name="connsiteY2" fmla="*/ 48685 h 130658"/>
                <a:gd name="connsiteX0" fmla="*/ 0 w 2578462"/>
                <a:gd name="connsiteY0" fmla="*/ 24393 h 130658"/>
                <a:gd name="connsiteX1" fmla="*/ 1182746 w 2578462"/>
                <a:gd name="connsiteY1" fmla="*/ 130606 h 130658"/>
                <a:gd name="connsiteX2" fmla="*/ 2578462 w 2578462"/>
                <a:gd name="connsiteY2" fmla="*/ 48685 h 130658"/>
                <a:gd name="connsiteX0" fmla="*/ 0 w 2578462"/>
                <a:gd name="connsiteY0" fmla="*/ 39851 h 71299"/>
                <a:gd name="connsiteX1" fmla="*/ 1191317 w 2578462"/>
                <a:gd name="connsiteY1" fmla="*/ 65222 h 71299"/>
                <a:gd name="connsiteX2" fmla="*/ 2578462 w 2578462"/>
                <a:gd name="connsiteY2" fmla="*/ 64143 h 71299"/>
                <a:gd name="connsiteX0" fmla="*/ 0 w 2578462"/>
                <a:gd name="connsiteY0" fmla="*/ 45291 h 85893"/>
                <a:gd name="connsiteX1" fmla="*/ 1191317 w 2578462"/>
                <a:gd name="connsiteY1" fmla="*/ 70662 h 85893"/>
                <a:gd name="connsiteX2" fmla="*/ 2578462 w 2578462"/>
                <a:gd name="connsiteY2" fmla="*/ 69583 h 85893"/>
                <a:gd name="connsiteX0" fmla="*/ 0 w 2641467"/>
                <a:gd name="connsiteY0" fmla="*/ 0 h 135672"/>
                <a:gd name="connsiteX1" fmla="*/ 1191317 w 2641467"/>
                <a:gd name="connsiteY1" fmla="*/ 25371 h 135672"/>
                <a:gd name="connsiteX2" fmla="*/ 2641468 w 2641467"/>
                <a:gd name="connsiteY2" fmla="*/ 135672 h 135672"/>
                <a:gd name="connsiteX0" fmla="*/ 0 w 2718033"/>
                <a:gd name="connsiteY0" fmla="*/ 40220 h 123090"/>
                <a:gd name="connsiteX1" fmla="*/ 1267881 w 2718033"/>
                <a:gd name="connsiteY1" fmla="*/ 12789 h 123090"/>
                <a:gd name="connsiteX2" fmla="*/ 2718032 w 2718033"/>
                <a:gd name="connsiteY2" fmla="*/ 123090 h 123090"/>
                <a:gd name="connsiteX0" fmla="*/ 0 w 2718032"/>
                <a:gd name="connsiteY0" fmla="*/ 40220 h 123090"/>
                <a:gd name="connsiteX1" fmla="*/ 1267881 w 2718032"/>
                <a:gd name="connsiteY1" fmla="*/ 12789 h 123090"/>
                <a:gd name="connsiteX2" fmla="*/ 2718032 w 2718032"/>
                <a:gd name="connsiteY2" fmla="*/ 123090 h 123090"/>
                <a:gd name="connsiteX0" fmla="*/ 0 w 2718032"/>
                <a:gd name="connsiteY0" fmla="*/ 36077 h 118947"/>
                <a:gd name="connsiteX1" fmla="*/ 1267881 w 2718032"/>
                <a:gd name="connsiteY1" fmla="*/ 8646 h 118947"/>
                <a:gd name="connsiteX2" fmla="*/ 2718032 w 2718032"/>
                <a:gd name="connsiteY2" fmla="*/ 118947 h 118947"/>
                <a:gd name="connsiteX0" fmla="*/ 0 w 2708461"/>
                <a:gd name="connsiteY0" fmla="*/ 36014 h 119251"/>
                <a:gd name="connsiteX1" fmla="*/ 1267881 w 2708461"/>
                <a:gd name="connsiteY1" fmla="*/ 8583 h 119251"/>
                <a:gd name="connsiteX2" fmla="*/ 2708461 w 2708461"/>
                <a:gd name="connsiteY2" fmla="*/ 119251 h 11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08461" h="119251">
                  <a:moveTo>
                    <a:pt x="0" y="36014"/>
                  </a:moveTo>
                  <a:cubicBezTo>
                    <a:pt x="563518" y="47967"/>
                    <a:pt x="778142" y="28231"/>
                    <a:pt x="1267881" y="8583"/>
                  </a:cubicBezTo>
                  <a:cubicBezTo>
                    <a:pt x="1757620" y="-11065"/>
                    <a:pt x="2704129" y="-5641"/>
                    <a:pt x="2708461" y="119251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78" name="Freihandform 77"/>
            <p:cNvSpPr/>
            <p:nvPr/>
          </p:nvSpPr>
          <p:spPr>
            <a:xfrm>
              <a:off x="1949752" y="3437300"/>
              <a:ext cx="2441559" cy="1484472"/>
            </a:xfrm>
            <a:custGeom>
              <a:avLst/>
              <a:gdLst>
                <a:gd name="connsiteX0" fmla="*/ 0 w 2245767"/>
                <a:gd name="connsiteY0" fmla="*/ 0 h 319894"/>
                <a:gd name="connsiteX1" fmla="*/ 592532 w 2245767"/>
                <a:gd name="connsiteY1" fmla="*/ 292608 h 319894"/>
                <a:gd name="connsiteX2" fmla="*/ 1587399 w 2245767"/>
                <a:gd name="connsiteY2" fmla="*/ 307238 h 319894"/>
                <a:gd name="connsiteX3" fmla="*/ 2245767 w 2245767"/>
                <a:gd name="connsiteY3" fmla="*/ 307238 h 319894"/>
                <a:gd name="connsiteX0" fmla="*/ 0 w 2618910"/>
                <a:gd name="connsiteY0" fmla="*/ 0 h 312046"/>
                <a:gd name="connsiteX1" fmla="*/ 965675 w 2618910"/>
                <a:gd name="connsiteY1" fmla="*/ 285282 h 312046"/>
                <a:gd name="connsiteX2" fmla="*/ 1960542 w 2618910"/>
                <a:gd name="connsiteY2" fmla="*/ 299912 h 312046"/>
                <a:gd name="connsiteX3" fmla="*/ 2618910 w 2618910"/>
                <a:gd name="connsiteY3" fmla="*/ 299912 h 312046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1960542 w 2655590"/>
                <a:gd name="connsiteY2" fmla="*/ 299912 h 358483"/>
                <a:gd name="connsiteX3" fmla="*/ 2655590 w 2655590"/>
                <a:gd name="connsiteY3" fmla="*/ 358483 h 358483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1960542 w 2655590"/>
                <a:gd name="connsiteY2" fmla="*/ 299912 h 358483"/>
                <a:gd name="connsiteX3" fmla="*/ 2655590 w 2655590"/>
                <a:gd name="connsiteY3" fmla="*/ 358483 h 358483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2655590 w 2655590"/>
                <a:gd name="connsiteY2" fmla="*/ 358483 h 358483"/>
                <a:gd name="connsiteX0" fmla="*/ 0 w 2655590"/>
                <a:gd name="connsiteY0" fmla="*/ 0 h 358483"/>
                <a:gd name="connsiteX1" fmla="*/ 965675 w 2655590"/>
                <a:gd name="connsiteY1" fmla="*/ 285282 h 358483"/>
                <a:gd name="connsiteX2" fmla="*/ 2655590 w 2655590"/>
                <a:gd name="connsiteY2" fmla="*/ 358483 h 358483"/>
                <a:gd name="connsiteX0" fmla="*/ 0 w 2578462"/>
                <a:gd name="connsiteY0" fmla="*/ 0 h 291404"/>
                <a:gd name="connsiteX1" fmla="*/ 965675 w 2578462"/>
                <a:gd name="connsiteY1" fmla="*/ 285282 h 291404"/>
                <a:gd name="connsiteX2" fmla="*/ 2578462 w 2578462"/>
                <a:gd name="connsiteY2" fmla="*/ 91177 h 291404"/>
                <a:gd name="connsiteX0" fmla="*/ 0 w 2578462"/>
                <a:gd name="connsiteY0" fmla="*/ 0 h 181367"/>
                <a:gd name="connsiteX1" fmla="*/ 1182746 w 2578462"/>
                <a:gd name="connsiteY1" fmla="*/ 173098 h 181367"/>
                <a:gd name="connsiteX2" fmla="*/ 2578462 w 2578462"/>
                <a:gd name="connsiteY2" fmla="*/ 91177 h 181367"/>
                <a:gd name="connsiteX0" fmla="*/ 0 w 2578462"/>
                <a:gd name="connsiteY0" fmla="*/ 0 h 177202"/>
                <a:gd name="connsiteX1" fmla="*/ 1182746 w 2578462"/>
                <a:gd name="connsiteY1" fmla="*/ 173098 h 177202"/>
                <a:gd name="connsiteX2" fmla="*/ 2578462 w 2578462"/>
                <a:gd name="connsiteY2" fmla="*/ 91177 h 177202"/>
                <a:gd name="connsiteX0" fmla="*/ 0 w 2578462"/>
                <a:gd name="connsiteY0" fmla="*/ 24393 h 130658"/>
                <a:gd name="connsiteX1" fmla="*/ 1182746 w 2578462"/>
                <a:gd name="connsiteY1" fmla="*/ 130606 h 130658"/>
                <a:gd name="connsiteX2" fmla="*/ 2578462 w 2578462"/>
                <a:gd name="connsiteY2" fmla="*/ 48685 h 130658"/>
                <a:gd name="connsiteX0" fmla="*/ 0 w 2578462"/>
                <a:gd name="connsiteY0" fmla="*/ 24393 h 130658"/>
                <a:gd name="connsiteX1" fmla="*/ 1182746 w 2578462"/>
                <a:gd name="connsiteY1" fmla="*/ 130606 h 130658"/>
                <a:gd name="connsiteX2" fmla="*/ 2578462 w 2578462"/>
                <a:gd name="connsiteY2" fmla="*/ 48685 h 130658"/>
                <a:gd name="connsiteX0" fmla="*/ 0 w 2578462"/>
                <a:gd name="connsiteY0" fmla="*/ 39851 h 71299"/>
                <a:gd name="connsiteX1" fmla="*/ 1191317 w 2578462"/>
                <a:gd name="connsiteY1" fmla="*/ 65222 h 71299"/>
                <a:gd name="connsiteX2" fmla="*/ 2578462 w 2578462"/>
                <a:gd name="connsiteY2" fmla="*/ 64143 h 71299"/>
                <a:gd name="connsiteX0" fmla="*/ 0 w 2578462"/>
                <a:gd name="connsiteY0" fmla="*/ 45291 h 85893"/>
                <a:gd name="connsiteX1" fmla="*/ 1191317 w 2578462"/>
                <a:gd name="connsiteY1" fmla="*/ 70662 h 85893"/>
                <a:gd name="connsiteX2" fmla="*/ 2578462 w 2578462"/>
                <a:gd name="connsiteY2" fmla="*/ 69583 h 85893"/>
                <a:gd name="connsiteX0" fmla="*/ 0 w 3342545"/>
                <a:gd name="connsiteY0" fmla="*/ 27793 h 814674"/>
                <a:gd name="connsiteX1" fmla="*/ 1191317 w 3342545"/>
                <a:gd name="connsiteY1" fmla="*/ 53164 h 814674"/>
                <a:gd name="connsiteX2" fmla="*/ 3342545 w 3342545"/>
                <a:gd name="connsiteY2" fmla="*/ 814674 h 814674"/>
                <a:gd name="connsiteX0" fmla="*/ 0 w 3342545"/>
                <a:gd name="connsiteY0" fmla="*/ 0 h 786881"/>
                <a:gd name="connsiteX1" fmla="*/ 1508434 w 3342545"/>
                <a:gd name="connsiteY1" fmla="*/ 600866 h 786881"/>
                <a:gd name="connsiteX2" fmla="*/ 3342545 w 3342545"/>
                <a:gd name="connsiteY2" fmla="*/ 786881 h 786881"/>
                <a:gd name="connsiteX0" fmla="*/ 0 w 3342545"/>
                <a:gd name="connsiteY0" fmla="*/ 0 h 786881"/>
                <a:gd name="connsiteX1" fmla="*/ 1508434 w 3342545"/>
                <a:gd name="connsiteY1" fmla="*/ 600866 h 786881"/>
                <a:gd name="connsiteX2" fmla="*/ 3342545 w 3342545"/>
                <a:gd name="connsiteY2" fmla="*/ 786881 h 786881"/>
                <a:gd name="connsiteX0" fmla="*/ 0 w 3342545"/>
                <a:gd name="connsiteY0" fmla="*/ 0 h 786881"/>
                <a:gd name="connsiteX1" fmla="*/ 1508434 w 3342545"/>
                <a:gd name="connsiteY1" fmla="*/ 600866 h 786881"/>
                <a:gd name="connsiteX2" fmla="*/ 3342545 w 3342545"/>
                <a:gd name="connsiteY2" fmla="*/ 786881 h 786881"/>
                <a:gd name="connsiteX0" fmla="*/ 0 w 3349724"/>
                <a:gd name="connsiteY0" fmla="*/ 0 h 933941"/>
                <a:gd name="connsiteX1" fmla="*/ 1508434 w 3349724"/>
                <a:gd name="connsiteY1" fmla="*/ 600866 h 933941"/>
                <a:gd name="connsiteX2" fmla="*/ 3349723 w 3349724"/>
                <a:gd name="connsiteY2" fmla="*/ 933941 h 933941"/>
                <a:gd name="connsiteX0" fmla="*/ 0 w 3349730"/>
                <a:gd name="connsiteY0" fmla="*/ 0 h 933941"/>
                <a:gd name="connsiteX1" fmla="*/ 1508434 w 3349730"/>
                <a:gd name="connsiteY1" fmla="*/ 600866 h 933941"/>
                <a:gd name="connsiteX2" fmla="*/ 3349723 w 3349730"/>
                <a:gd name="connsiteY2" fmla="*/ 933941 h 933941"/>
                <a:gd name="connsiteX0" fmla="*/ 0 w 3349730"/>
                <a:gd name="connsiteY0" fmla="*/ 0 h 933941"/>
                <a:gd name="connsiteX1" fmla="*/ 1441439 w 3349730"/>
                <a:gd name="connsiteY1" fmla="*/ 675493 h 933941"/>
                <a:gd name="connsiteX2" fmla="*/ 3349723 w 3349730"/>
                <a:gd name="connsiteY2" fmla="*/ 933941 h 933941"/>
                <a:gd name="connsiteX0" fmla="*/ 0 w 3349730"/>
                <a:gd name="connsiteY0" fmla="*/ 0 h 933941"/>
                <a:gd name="connsiteX1" fmla="*/ 1441439 w 3349730"/>
                <a:gd name="connsiteY1" fmla="*/ 675493 h 933941"/>
                <a:gd name="connsiteX2" fmla="*/ 3349723 w 3349730"/>
                <a:gd name="connsiteY2" fmla="*/ 933941 h 933941"/>
                <a:gd name="connsiteX0" fmla="*/ 0 w 3349730"/>
                <a:gd name="connsiteY0" fmla="*/ 0 h 933941"/>
                <a:gd name="connsiteX1" fmla="*/ 1431868 w 3349730"/>
                <a:gd name="connsiteY1" fmla="*/ 719391 h 933941"/>
                <a:gd name="connsiteX2" fmla="*/ 3349723 w 3349730"/>
                <a:gd name="connsiteY2" fmla="*/ 933941 h 933941"/>
                <a:gd name="connsiteX0" fmla="*/ 0 w 3349730"/>
                <a:gd name="connsiteY0" fmla="*/ 0 h 933941"/>
                <a:gd name="connsiteX1" fmla="*/ 1431868 w 3349730"/>
                <a:gd name="connsiteY1" fmla="*/ 719391 h 933941"/>
                <a:gd name="connsiteX2" fmla="*/ 3349723 w 3349730"/>
                <a:gd name="connsiteY2" fmla="*/ 933941 h 933941"/>
                <a:gd name="connsiteX0" fmla="*/ 0 w 3349730"/>
                <a:gd name="connsiteY0" fmla="*/ 0 h 933941"/>
                <a:gd name="connsiteX1" fmla="*/ 1431868 w 3349730"/>
                <a:gd name="connsiteY1" fmla="*/ 719391 h 933941"/>
                <a:gd name="connsiteX2" fmla="*/ 3349723 w 3349730"/>
                <a:gd name="connsiteY2" fmla="*/ 933941 h 933941"/>
                <a:gd name="connsiteX0" fmla="*/ 0 w 3349722"/>
                <a:gd name="connsiteY0" fmla="*/ 0 h 933941"/>
                <a:gd name="connsiteX1" fmla="*/ 1431868 w 3349722"/>
                <a:gd name="connsiteY1" fmla="*/ 719391 h 933941"/>
                <a:gd name="connsiteX2" fmla="*/ 3349723 w 3349722"/>
                <a:gd name="connsiteY2" fmla="*/ 933941 h 93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9722" h="933941">
                  <a:moveTo>
                    <a:pt x="0" y="0"/>
                  </a:moveTo>
                  <a:cubicBezTo>
                    <a:pt x="661084" y="85290"/>
                    <a:pt x="874777" y="588244"/>
                    <a:pt x="1431868" y="719391"/>
                  </a:cubicBezTo>
                  <a:cubicBezTo>
                    <a:pt x="1988959" y="850538"/>
                    <a:pt x="3343823" y="754832"/>
                    <a:pt x="3349723" y="933941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1" name="Freihandform 80"/>
            <p:cNvSpPr/>
            <p:nvPr/>
          </p:nvSpPr>
          <p:spPr>
            <a:xfrm rot="14243184">
              <a:off x="4610233" y="4324320"/>
              <a:ext cx="440748" cy="727409"/>
            </a:xfrm>
            <a:custGeom>
              <a:avLst/>
              <a:gdLst>
                <a:gd name="connsiteX0" fmla="*/ 1085850 w 1085850"/>
                <a:gd name="connsiteY0" fmla="*/ 1485900 h 1487908"/>
                <a:gd name="connsiteX1" fmla="*/ 641350 w 1085850"/>
                <a:gd name="connsiteY1" fmla="*/ 1250950 h 1487908"/>
                <a:gd name="connsiteX2" fmla="*/ 0 w 1085850"/>
                <a:gd name="connsiteY2" fmla="*/ 0 h 1487908"/>
                <a:gd name="connsiteX0" fmla="*/ 1085850 w 1085850"/>
                <a:gd name="connsiteY0" fmla="*/ 1485900 h 1487908"/>
                <a:gd name="connsiteX1" fmla="*/ 641350 w 1085850"/>
                <a:gd name="connsiteY1" fmla="*/ 1250950 h 1487908"/>
                <a:gd name="connsiteX2" fmla="*/ 222250 w 1085850"/>
                <a:gd name="connsiteY2" fmla="*/ 514350 h 1487908"/>
                <a:gd name="connsiteX3" fmla="*/ 0 w 1085850"/>
                <a:gd name="connsiteY3" fmla="*/ 0 h 1487908"/>
                <a:gd name="connsiteX0" fmla="*/ 1085850 w 1085850"/>
                <a:gd name="connsiteY0" fmla="*/ 1485900 h 1486399"/>
                <a:gd name="connsiteX1" fmla="*/ 641350 w 1085850"/>
                <a:gd name="connsiteY1" fmla="*/ 1250950 h 1486399"/>
                <a:gd name="connsiteX2" fmla="*/ 352425 w 1085850"/>
                <a:gd name="connsiteY2" fmla="*/ 355625 h 1486399"/>
                <a:gd name="connsiteX3" fmla="*/ 0 w 1085850"/>
                <a:gd name="connsiteY3" fmla="*/ 0 h 1486399"/>
                <a:gd name="connsiteX0" fmla="*/ 1085850 w 1085850"/>
                <a:gd name="connsiteY0" fmla="*/ 1485900 h 1486105"/>
                <a:gd name="connsiteX1" fmla="*/ 628650 w 1085850"/>
                <a:gd name="connsiteY1" fmla="*/ 1162440 h 1486105"/>
                <a:gd name="connsiteX2" fmla="*/ 352425 w 1085850"/>
                <a:gd name="connsiteY2" fmla="*/ 355625 h 1486105"/>
                <a:gd name="connsiteX3" fmla="*/ 0 w 1085850"/>
                <a:gd name="connsiteY3" fmla="*/ 0 h 1486105"/>
                <a:gd name="connsiteX0" fmla="*/ 909677 w 909677"/>
                <a:gd name="connsiteY0" fmla="*/ 1469317 h 1469543"/>
                <a:gd name="connsiteX1" fmla="*/ 628650 w 909677"/>
                <a:gd name="connsiteY1" fmla="*/ 1162440 h 1469543"/>
                <a:gd name="connsiteX2" fmla="*/ 352425 w 909677"/>
                <a:gd name="connsiteY2" fmla="*/ 355625 h 1469543"/>
                <a:gd name="connsiteX3" fmla="*/ 0 w 909677"/>
                <a:gd name="connsiteY3" fmla="*/ 0 h 1469543"/>
                <a:gd name="connsiteX0" fmla="*/ 971876 w 971876"/>
                <a:gd name="connsiteY0" fmla="*/ 1485184 h 1485390"/>
                <a:gd name="connsiteX1" fmla="*/ 628650 w 971876"/>
                <a:gd name="connsiteY1" fmla="*/ 1162440 h 1485390"/>
                <a:gd name="connsiteX2" fmla="*/ 352425 w 971876"/>
                <a:gd name="connsiteY2" fmla="*/ 355625 h 1485390"/>
                <a:gd name="connsiteX3" fmla="*/ 0 w 971876"/>
                <a:gd name="connsiteY3" fmla="*/ 0 h 1485390"/>
                <a:gd name="connsiteX0" fmla="*/ 971876 w 971876"/>
                <a:gd name="connsiteY0" fmla="*/ 1485184 h 1485184"/>
                <a:gd name="connsiteX1" fmla="*/ 628650 w 971876"/>
                <a:gd name="connsiteY1" fmla="*/ 1162440 h 1485184"/>
                <a:gd name="connsiteX2" fmla="*/ 352425 w 971876"/>
                <a:gd name="connsiteY2" fmla="*/ 355625 h 1485184"/>
                <a:gd name="connsiteX3" fmla="*/ 0 w 971876"/>
                <a:gd name="connsiteY3" fmla="*/ 0 h 1485184"/>
                <a:gd name="connsiteX0" fmla="*/ 971876 w 971876"/>
                <a:gd name="connsiteY0" fmla="*/ 1485184 h 1485184"/>
                <a:gd name="connsiteX1" fmla="*/ 628650 w 971876"/>
                <a:gd name="connsiteY1" fmla="*/ 1162440 h 1485184"/>
                <a:gd name="connsiteX2" fmla="*/ 352425 w 971876"/>
                <a:gd name="connsiteY2" fmla="*/ 355625 h 1485184"/>
                <a:gd name="connsiteX3" fmla="*/ 0 w 971876"/>
                <a:gd name="connsiteY3" fmla="*/ 0 h 1485184"/>
                <a:gd name="connsiteX0" fmla="*/ 971876 w 971876"/>
                <a:gd name="connsiteY0" fmla="*/ 1485184 h 1485184"/>
                <a:gd name="connsiteX1" fmla="*/ 628650 w 971876"/>
                <a:gd name="connsiteY1" fmla="*/ 1162440 h 1485184"/>
                <a:gd name="connsiteX2" fmla="*/ 352425 w 971876"/>
                <a:gd name="connsiteY2" fmla="*/ 355625 h 1485184"/>
                <a:gd name="connsiteX3" fmla="*/ 0 w 971876"/>
                <a:gd name="connsiteY3" fmla="*/ 0 h 1485184"/>
                <a:gd name="connsiteX0" fmla="*/ 628650 w 628650"/>
                <a:gd name="connsiteY0" fmla="*/ 1162440 h 1162440"/>
                <a:gd name="connsiteX1" fmla="*/ 352425 w 628650"/>
                <a:gd name="connsiteY1" fmla="*/ 355625 h 1162440"/>
                <a:gd name="connsiteX2" fmla="*/ 0 w 628650"/>
                <a:gd name="connsiteY2" fmla="*/ 0 h 1162440"/>
                <a:gd name="connsiteX0" fmla="*/ 448248 w 448248"/>
                <a:gd name="connsiteY0" fmla="*/ 705263 h 705263"/>
                <a:gd name="connsiteX1" fmla="*/ 352425 w 448248"/>
                <a:gd name="connsiteY1" fmla="*/ 355625 h 705263"/>
                <a:gd name="connsiteX2" fmla="*/ 0 w 448248"/>
                <a:gd name="connsiteY2" fmla="*/ 0 h 705263"/>
                <a:gd name="connsiteX0" fmla="*/ 448248 w 451661"/>
                <a:gd name="connsiteY0" fmla="*/ 705263 h 705263"/>
                <a:gd name="connsiteX1" fmla="*/ 352425 w 451661"/>
                <a:gd name="connsiteY1" fmla="*/ 355625 h 705263"/>
                <a:gd name="connsiteX2" fmla="*/ 0 w 451661"/>
                <a:gd name="connsiteY2" fmla="*/ 0 h 705263"/>
                <a:gd name="connsiteX0" fmla="*/ 448248 w 456344"/>
                <a:gd name="connsiteY0" fmla="*/ 705263 h 705263"/>
                <a:gd name="connsiteX1" fmla="*/ 373791 w 456344"/>
                <a:gd name="connsiteY1" fmla="*/ 260151 h 705263"/>
                <a:gd name="connsiteX2" fmla="*/ 0 w 456344"/>
                <a:gd name="connsiteY2" fmla="*/ 0 h 705263"/>
                <a:gd name="connsiteX0" fmla="*/ 448248 w 461209"/>
                <a:gd name="connsiteY0" fmla="*/ 705263 h 705263"/>
                <a:gd name="connsiteX1" fmla="*/ 373791 w 461209"/>
                <a:gd name="connsiteY1" fmla="*/ 260151 h 705263"/>
                <a:gd name="connsiteX2" fmla="*/ 0 w 461209"/>
                <a:gd name="connsiteY2" fmla="*/ 0 h 705263"/>
                <a:gd name="connsiteX0" fmla="*/ 487935 w 491096"/>
                <a:gd name="connsiteY0" fmla="*/ 665867 h 665867"/>
                <a:gd name="connsiteX1" fmla="*/ 413478 w 491096"/>
                <a:gd name="connsiteY1" fmla="*/ 220755 h 665867"/>
                <a:gd name="connsiteX2" fmla="*/ 0 w 491096"/>
                <a:gd name="connsiteY2" fmla="*/ 0 h 665867"/>
                <a:gd name="connsiteX0" fmla="*/ 487935 w 491095"/>
                <a:gd name="connsiteY0" fmla="*/ 665867 h 665867"/>
                <a:gd name="connsiteX1" fmla="*/ 413478 w 491095"/>
                <a:gd name="connsiteY1" fmla="*/ 220755 h 665867"/>
                <a:gd name="connsiteX2" fmla="*/ 0 w 491095"/>
                <a:gd name="connsiteY2" fmla="*/ 0 h 665867"/>
                <a:gd name="connsiteX0" fmla="*/ 487935 w 488828"/>
                <a:gd name="connsiteY0" fmla="*/ 665867 h 665867"/>
                <a:gd name="connsiteX1" fmla="*/ 369681 w 488828"/>
                <a:gd name="connsiteY1" fmla="*/ 266847 h 665867"/>
                <a:gd name="connsiteX2" fmla="*/ 0 w 488828"/>
                <a:gd name="connsiteY2" fmla="*/ 0 h 665867"/>
                <a:gd name="connsiteX0" fmla="*/ 487935 w 487935"/>
                <a:gd name="connsiteY0" fmla="*/ 665867 h 665867"/>
                <a:gd name="connsiteX1" fmla="*/ 0 w 487935"/>
                <a:gd name="connsiteY1" fmla="*/ 0 h 665867"/>
                <a:gd name="connsiteX0" fmla="*/ 487935 w 487949"/>
                <a:gd name="connsiteY0" fmla="*/ 665867 h 665867"/>
                <a:gd name="connsiteX1" fmla="*/ 0 w 487949"/>
                <a:gd name="connsiteY1" fmla="*/ 0 h 665867"/>
                <a:gd name="connsiteX0" fmla="*/ 487935 w 487966"/>
                <a:gd name="connsiteY0" fmla="*/ 665867 h 665867"/>
                <a:gd name="connsiteX1" fmla="*/ 0 w 487966"/>
                <a:gd name="connsiteY1" fmla="*/ 0 h 665867"/>
                <a:gd name="connsiteX0" fmla="*/ 487935 w 487975"/>
                <a:gd name="connsiteY0" fmla="*/ 665867 h 665867"/>
                <a:gd name="connsiteX1" fmla="*/ 0 w 487975"/>
                <a:gd name="connsiteY1" fmla="*/ 0 h 665867"/>
                <a:gd name="connsiteX0" fmla="*/ 408917 w 409036"/>
                <a:gd name="connsiteY0" fmla="*/ 702528 h 702528"/>
                <a:gd name="connsiteX1" fmla="*/ 0 w 409036"/>
                <a:gd name="connsiteY1" fmla="*/ 0 h 702528"/>
                <a:gd name="connsiteX0" fmla="*/ 408917 w 433583"/>
                <a:gd name="connsiteY0" fmla="*/ 702528 h 702528"/>
                <a:gd name="connsiteX1" fmla="*/ 0 w 433583"/>
                <a:gd name="connsiteY1" fmla="*/ 0 h 702528"/>
                <a:gd name="connsiteX0" fmla="*/ 595032 w 608269"/>
                <a:gd name="connsiteY0" fmla="*/ 622844 h 622844"/>
                <a:gd name="connsiteX1" fmla="*/ 0 w 608269"/>
                <a:gd name="connsiteY1" fmla="*/ 0 h 622844"/>
                <a:gd name="connsiteX0" fmla="*/ 595032 w 595031"/>
                <a:gd name="connsiteY0" fmla="*/ 622844 h 622844"/>
                <a:gd name="connsiteX1" fmla="*/ 0 w 595031"/>
                <a:gd name="connsiteY1" fmla="*/ 0 h 62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5031" h="622844">
                  <a:moveTo>
                    <a:pt x="595032" y="622844"/>
                  </a:moveTo>
                  <a:cubicBezTo>
                    <a:pt x="574471" y="295957"/>
                    <a:pt x="377886" y="161977"/>
                    <a:pt x="0" y="0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2" name="Freihandform 81"/>
            <p:cNvSpPr/>
            <p:nvPr/>
          </p:nvSpPr>
          <p:spPr>
            <a:xfrm>
              <a:off x="4123258" y="1651049"/>
              <a:ext cx="3268980" cy="594836"/>
            </a:xfrm>
            <a:custGeom>
              <a:avLst/>
              <a:gdLst>
                <a:gd name="connsiteX0" fmla="*/ 3529547 w 3529547"/>
                <a:gd name="connsiteY0" fmla="*/ 0 h 819303"/>
                <a:gd name="connsiteX1" fmla="*/ 2505419 w 3529547"/>
                <a:gd name="connsiteY1" fmla="*/ 358445 h 819303"/>
                <a:gd name="connsiteX2" fmla="*/ 354751 w 3529547"/>
                <a:gd name="connsiteY2" fmla="*/ 468173 h 819303"/>
                <a:gd name="connsiteX3" fmla="*/ 25567 w 3529547"/>
                <a:gd name="connsiteY3" fmla="*/ 819303 h 819303"/>
                <a:gd name="connsiteX0" fmla="*/ 3632927 w 3632927"/>
                <a:gd name="connsiteY0" fmla="*/ 0 h 861122"/>
                <a:gd name="connsiteX1" fmla="*/ 2608799 w 3632927"/>
                <a:gd name="connsiteY1" fmla="*/ 358445 h 861122"/>
                <a:gd name="connsiteX2" fmla="*/ 458131 w 3632927"/>
                <a:gd name="connsiteY2" fmla="*/ 468173 h 861122"/>
                <a:gd name="connsiteX3" fmla="*/ 10188 w 3632927"/>
                <a:gd name="connsiteY3" fmla="*/ 861122 h 861122"/>
                <a:gd name="connsiteX0" fmla="*/ 3558771 w 3558771"/>
                <a:gd name="connsiteY0" fmla="*/ 0 h 760302"/>
                <a:gd name="connsiteX1" fmla="*/ 2534643 w 3558771"/>
                <a:gd name="connsiteY1" fmla="*/ 358445 h 760302"/>
                <a:gd name="connsiteX2" fmla="*/ 383975 w 3558771"/>
                <a:gd name="connsiteY2" fmla="*/ 468173 h 760302"/>
                <a:gd name="connsiteX3" fmla="*/ 18810 w 3558771"/>
                <a:gd name="connsiteY3" fmla="*/ 760302 h 760302"/>
                <a:gd name="connsiteX0" fmla="*/ 3539961 w 3539961"/>
                <a:gd name="connsiteY0" fmla="*/ 0 h 760302"/>
                <a:gd name="connsiteX1" fmla="*/ 2515833 w 3539961"/>
                <a:gd name="connsiteY1" fmla="*/ 358445 h 760302"/>
                <a:gd name="connsiteX2" fmla="*/ 365165 w 3539961"/>
                <a:gd name="connsiteY2" fmla="*/ 468173 h 760302"/>
                <a:gd name="connsiteX3" fmla="*/ 0 w 3539961"/>
                <a:gd name="connsiteY3" fmla="*/ 760302 h 760302"/>
                <a:gd name="connsiteX0" fmla="*/ 3539961 w 3539961"/>
                <a:gd name="connsiteY0" fmla="*/ 0 h 760302"/>
                <a:gd name="connsiteX1" fmla="*/ 2515833 w 3539961"/>
                <a:gd name="connsiteY1" fmla="*/ 358445 h 760302"/>
                <a:gd name="connsiteX2" fmla="*/ 365165 w 3539961"/>
                <a:gd name="connsiteY2" fmla="*/ 468173 h 760302"/>
                <a:gd name="connsiteX3" fmla="*/ 0 w 3539961"/>
                <a:gd name="connsiteY3" fmla="*/ 760302 h 760302"/>
                <a:gd name="connsiteX0" fmla="*/ 3539961 w 3539961"/>
                <a:gd name="connsiteY0" fmla="*/ 0 h 760302"/>
                <a:gd name="connsiteX1" fmla="*/ 2515833 w 3539961"/>
                <a:gd name="connsiteY1" fmla="*/ 358445 h 760302"/>
                <a:gd name="connsiteX2" fmla="*/ 365165 w 3539961"/>
                <a:gd name="connsiteY2" fmla="*/ 468173 h 760302"/>
                <a:gd name="connsiteX3" fmla="*/ 0 w 3539961"/>
                <a:gd name="connsiteY3" fmla="*/ 760302 h 760302"/>
                <a:gd name="connsiteX0" fmla="*/ 3570445 w 3570445"/>
                <a:gd name="connsiteY0" fmla="*/ 0 h 649782"/>
                <a:gd name="connsiteX1" fmla="*/ 2515833 w 3570445"/>
                <a:gd name="connsiteY1" fmla="*/ 247925 h 649782"/>
                <a:gd name="connsiteX2" fmla="*/ 365165 w 3570445"/>
                <a:gd name="connsiteY2" fmla="*/ 357653 h 649782"/>
                <a:gd name="connsiteX3" fmla="*/ 0 w 3570445"/>
                <a:gd name="connsiteY3" fmla="*/ 649782 h 649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0445" h="649782">
                  <a:moveTo>
                    <a:pt x="3570445" y="0"/>
                  </a:moveTo>
                  <a:cubicBezTo>
                    <a:pt x="3322947" y="140208"/>
                    <a:pt x="3050046" y="188316"/>
                    <a:pt x="2515833" y="247925"/>
                  </a:cubicBezTo>
                  <a:cubicBezTo>
                    <a:pt x="1981620" y="307534"/>
                    <a:pt x="778474" y="280843"/>
                    <a:pt x="365165" y="357653"/>
                  </a:cubicBezTo>
                  <a:cubicBezTo>
                    <a:pt x="61592" y="441928"/>
                    <a:pt x="38413" y="516601"/>
                    <a:pt x="0" y="649782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3" name="Freihandform 82"/>
            <p:cNvSpPr/>
            <p:nvPr/>
          </p:nvSpPr>
          <p:spPr>
            <a:xfrm>
              <a:off x="5197800" y="1623139"/>
              <a:ext cx="1088497" cy="705895"/>
            </a:xfrm>
            <a:custGeom>
              <a:avLst/>
              <a:gdLst>
                <a:gd name="connsiteX0" fmla="*/ 21419 w 1199166"/>
                <a:gd name="connsiteY0" fmla="*/ 0 h 716890"/>
                <a:gd name="connsiteX1" fmla="*/ 109201 w 1199166"/>
                <a:gd name="connsiteY1" fmla="*/ 153619 h 716890"/>
                <a:gd name="connsiteX2" fmla="*/ 869982 w 1199166"/>
                <a:gd name="connsiteY2" fmla="*/ 168250 h 716890"/>
                <a:gd name="connsiteX3" fmla="*/ 1199166 w 1199166"/>
                <a:gd name="connsiteY3" fmla="*/ 716890 h 716890"/>
                <a:gd name="connsiteX0" fmla="*/ 7476 w 1185223"/>
                <a:gd name="connsiteY0" fmla="*/ 0 h 716890"/>
                <a:gd name="connsiteX1" fmla="*/ 165759 w 1185223"/>
                <a:gd name="connsiteY1" fmla="*/ 160940 h 716890"/>
                <a:gd name="connsiteX2" fmla="*/ 856039 w 1185223"/>
                <a:gd name="connsiteY2" fmla="*/ 168250 h 716890"/>
                <a:gd name="connsiteX3" fmla="*/ 1185223 w 1185223"/>
                <a:gd name="connsiteY3" fmla="*/ 716890 h 716890"/>
                <a:gd name="connsiteX0" fmla="*/ 5510 w 1183257"/>
                <a:gd name="connsiteY0" fmla="*/ 0 h 716890"/>
                <a:gd name="connsiteX1" fmla="*/ 192624 w 1183257"/>
                <a:gd name="connsiteY1" fmla="*/ 102500 h 716890"/>
                <a:gd name="connsiteX2" fmla="*/ 854073 w 1183257"/>
                <a:gd name="connsiteY2" fmla="*/ 168250 h 716890"/>
                <a:gd name="connsiteX3" fmla="*/ 1183257 w 1183257"/>
                <a:gd name="connsiteY3" fmla="*/ 716890 h 716890"/>
                <a:gd name="connsiteX0" fmla="*/ 7152 w 1184899"/>
                <a:gd name="connsiteY0" fmla="*/ 0 h 716890"/>
                <a:gd name="connsiteX1" fmla="*/ 194266 w 1184899"/>
                <a:gd name="connsiteY1" fmla="*/ 102500 h 716890"/>
                <a:gd name="connsiteX2" fmla="*/ 1016684 w 1184899"/>
                <a:gd name="connsiteY2" fmla="*/ 168250 h 716890"/>
                <a:gd name="connsiteX3" fmla="*/ 1184899 w 1184899"/>
                <a:gd name="connsiteY3" fmla="*/ 716890 h 716890"/>
                <a:gd name="connsiteX0" fmla="*/ 7152 w 1184899"/>
                <a:gd name="connsiteY0" fmla="*/ 0 h 716890"/>
                <a:gd name="connsiteX1" fmla="*/ 194266 w 1184899"/>
                <a:gd name="connsiteY1" fmla="*/ 102500 h 716890"/>
                <a:gd name="connsiteX2" fmla="*/ 1016684 w 1184899"/>
                <a:gd name="connsiteY2" fmla="*/ 168250 h 716890"/>
                <a:gd name="connsiteX3" fmla="*/ 1184899 w 1184899"/>
                <a:gd name="connsiteY3" fmla="*/ 716890 h 716890"/>
                <a:gd name="connsiteX0" fmla="*/ 7152 w 1185974"/>
                <a:gd name="connsiteY0" fmla="*/ 0 h 716890"/>
                <a:gd name="connsiteX1" fmla="*/ 194266 w 1185974"/>
                <a:gd name="connsiteY1" fmla="*/ 102500 h 716890"/>
                <a:gd name="connsiteX2" fmla="*/ 1016684 w 1185974"/>
                <a:gd name="connsiteY2" fmla="*/ 168250 h 716890"/>
                <a:gd name="connsiteX3" fmla="*/ 1184899 w 1185974"/>
                <a:gd name="connsiteY3" fmla="*/ 716890 h 716890"/>
                <a:gd name="connsiteX0" fmla="*/ 6692 w 1192666"/>
                <a:gd name="connsiteY0" fmla="*/ 0 h 743583"/>
                <a:gd name="connsiteX1" fmla="*/ 200958 w 1192666"/>
                <a:gd name="connsiteY1" fmla="*/ 129193 h 743583"/>
                <a:gd name="connsiteX2" fmla="*/ 1023376 w 1192666"/>
                <a:gd name="connsiteY2" fmla="*/ 194943 h 743583"/>
                <a:gd name="connsiteX3" fmla="*/ 1191591 w 1192666"/>
                <a:gd name="connsiteY3" fmla="*/ 743583 h 743583"/>
                <a:gd name="connsiteX0" fmla="*/ 0 w 1185974"/>
                <a:gd name="connsiteY0" fmla="*/ 0 h 743583"/>
                <a:gd name="connsiteX1" fmla="*/ 194266 w 1185974"/>
                <a:gd name="connsiteY1" fmla="*/ 129193 h 743583"/>
                <a:gd name="connsiteX2" fmla="*/ 1016684 w 1185974"/>
                <a:gd name="connsiteY2" fmla="*/ 194943 h 743583"/>
                <a:gd name="connsiteX3" fmla="*/ 1184899 w 1185974"/>
                <a:gd name="connsiteY3" fmla="*/ 743583 h 743583"/>
                <a:gd name="connsiteX0" fmla="*/ 0 w 1185974"/>
                <a:gd name="connsiteY0" fmla="*/ 0 h 743583"/>
                <a:gd name="connsiteX1" fmla="*/ 194266 w 1185974"/>
                <a:gd name="connsiteY1" fmla="*/ 129193 h 743583"/>
                <a:gd name="connsiteX2" fmla="*/ 1016684 w 1185974"/>
                <a:gd name="connsiteY2" fmla="*/ 194943 h 743583"/>
                <a:gd name="connsiteX3" fmla="*/ 1184899 w 1185974"/>
                <a:gd name="connsiteY3" fmla="*/ 743583 h 743583"/>
                <a:gd name="connsiteX0" fmla="*/ 0 w 1185974"/>
                <a:gd name="connsiteY0" fmla="*/ 0 h 743583"/>
                <a:gd name="connsiteX1" fmla="*/ 388761 w 1185974"/>
                <a:gd name="connsiteY1" fmla="*/ 125837 h 743583"/>
                <a:gd name="connsiteX2" fmla="*/ 1016684 w 1185974"/>
                <a:gd name="connsiteY2" fmla="*/ 194943 h 743583"/>
                <a:gd name="connsiteX3" fmla="*/ 1184899 w 1185974"/>
                <a:gd name="connsiteY3" fmla="*/ 743583 h 743583"/>
                <a:gd name="connsiteX0" fmla="*/ 0 w 1185974"/>
                <a:gd name="connsiteY0" fmla="*/ 0 h 743583"/>
                <a:gd name="connsiteX1" fmla="*/ 388761 w 1185974"/>
                <a:gd name="connsiteY1" fmla="*/ 125837 h 743583"/>
                <a:gd name="connsiteX2" fmla="*/ 1016684 w 1185974"/>
                <a:gd name="connsiteY2" fmla="*/ 194943 h 743583"/>
                <a:gd name="connsiteX3" fmla="*/ 1184899 w 1185974"/>
                <a:gd name="connsiteY3" fmla="*/ 743583 h 743583"/>
                <a:gd name="connsiteX0" fmla="*/ 0 w 1185974"/>
                <a:gd name="connsiteY0" fmla="*/ 0 h 743583"/>
                <a:gd name="connsiteX1" fmla="*/ 388761 w 1185974"/>
                <a:gd name="connsiteY1" fmla="*/ 125837 h 743583"/>
                <a:gd name="connsiteX2" fmla="*/ 1016684 w 1185974"/>
                <a:gd name="connsiteY2" fmla="*/ 194943 h 743583"/>
                <a:gd name="connsiteX3" fmla="*/ 1184899 w 1185974"/>
                <a:gd name="connsiteY3" fmla="*/ 743583 h 743583"/>
                <a:gd name="connsiteX0" fmla="*/ 0 w 1192326"/>
                <a:gd name="connsiteY0" fmla="*/ 0 h 808408"/>
                <a:gd name="connsiteX1" fmla="*/ 388761 w 1192326"/>
                <a:gd name="connsiteY1" fmla="*/ 125837 h 808408"/>
                <a:gd name="connsiteX2" fmla="*/ 1016684 w 1192326"/>
                <a:gd name="connsiteY2" fmla="*/ 194943 h 808408"/>
                <a:gd name="connsiteX3" fmla="*/ 1192326 w 1192326"/>
                <a:gd name="connsiteY3" fmla="*/ 808408 h 808408"/>
                <a:gd name="connsiteX0" fmla="*/ 0 w 1192326"/>
                <a:gd name="connsiteY0" fmla="*/ 0 h 781715"/>
                <a:gd name="connsiteX1" fmla="*/ 388761 w 1192326"/>
                <a:gd name="connsiteY1" fmla="*/ 125837 h 781715"/>
                <a:gd name="connsiteX2" fmla="*/ 1016684 w 1192326"/>
                <a:gd name="connsiteY2" fmla="*/ 194943 h 781715"/>
                <a:gd name="connsiteX3" fmla="*/ 1192326 w 1192326"/>
                <a:gd name="connsiteY3" fmla="*/ 781715 h 781715"/>
                <a:gd name="connsiteX0" fmla="*/ 0 w 1186317"/>
                <a:gd name="connsiteY0" fmla="*/ 0 h 771546"/>
                <a:gd name="connsiteX1" fmla="*/ 388761 w 1186317"/>
                <a:gd name="connsiteY1" fmla="*/ 125837 h 771546"/>
                <a:gd name="connsiteX2" fmla="*/ 1016684 w 1186317"/>
                <a:gd name="connsiteY2" fmla="*/ 194943 h 771546"/>
                <a:gd name="connsiteX3" fmla="*/ 1185338 w 1186317"/>
                <a:gd name="connsiteY3" fmla="*/ 771546 h 771546"/>
                <a:gd name="connsiteX0" fmla="*/ 0 w 1189684"/>
                <a:gd name="connsiteY0" fmla="*/ 0 h 771546"/>
                <a:gd name="connsiteX1" fmla="*/ 388761 w 1189684"/>
                <a:gd name="connsiteY1" fmla="*/ 125837 h 771546"/>
                <a:gd name="connsiteX2" fmla="*/ 1016684 w 1189684"/>
                <a:gd name="connsiteY2" fmla="*/ 194943 h 771546"/>
                <a:gd name="connsiteX3" fmla="*/ 1185338 w 1189684"/>
                <a:gd name="connsiteY3" fmla="*/ 771546 h 77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9684" h="771546">
                  <a:moveTo>
                    <a:pt x="0" y="0"/>
                  </a:moveTo>
                  <a:cubicBezTo>
                    <a:pt x="26523" y="123800"/>
                    <a:pt x="200257" y="116227"/>
                    <a:pt x="388761" y="125837"/>
                  </a:cubicBezTo>
                  <a:cubicBezTo>
                    <a:pt x="577265" y="135447"/>
                    <a:pt x="777476" y="99103"/>
                    <a:pt x="1016684" y="194943"/>
                  </a:cubicBezTo>
                  <a:cubicBezTo>
                    <a:pt x="1233024" y="363234"/>
                    <a:pt x="1185073" y="445936"/>
                    <a:pt x="1185338" y="771546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4" name="Freihandform 83"/>
            <p:cNvSpPr/>
            <p:nvPr/>
          </p:nvSpPr>
          <p:spPr>
            <a:xfrm>
              <a:off x="3879044" y="1551619"/>
              <a:ext cx="3509705" cy="1996159"/>
            </a:xfrm>
            <a:custGeom>
              <a:avLst/>
              <a:gdLst>
                <a:gd name="connsiteX0" fmla="*/ 3833165 w 3833165"/>
                <a:gd name="connsiteY0" fmla="*/ 0 h 2070202"/>
                <a:gd name="connsiteX1" fmla="*/ 3474720 w 3833165"/>
                <a:gd name="connsiteY1" fmla="*/ 621792 h 2070202"/>
                <a:gd name="connsiteX2" fmla="*/ 3247949 w 3833165"/>
                <a:gd name="connsiteY2" fmla="*/ 1543508 h 2070202"/>
                <a:gd name="connsiteX3" fmla="*/ 702259 w 3833165"/>
                <a:gd name="connsiteY3" fmla="*/ 1850746 h 2070202"/>
                <a:gd name="connsiteX4" fmla="*/ 0 w 3833165"/>
                <a:gd name="connsiteY4" fmla="*/ 2070202 h 2070202"/>
                <a:gd name="connsiteX0" fmla="*/ 3833165 w 3833165"/>
                <a:gd name="connsiteY0" fmla="*/ 0 h 2070202"/>
                <a:gd name="connsiteX1" fmla="*/ 3474720 w 3833165"/>
                <a:gd name="connsiteY1" fmla="*/ 621792 h 2070202"/>
                <a:gd name="connsiteX2" fmla="*/ 3247949 w 3833165"/>
                <a:gd name="connsiteY2" fmla="*/ 1543508 h 2070202"/>
                <a:gd name="connsiteX3" fmla="*/ 702259 w 3833165"/>
                <a:gd name="connsiteY3" fmla="*/ 1850746 h 2070202"/>
                <a:gd name="connsiteX4" fmla="*/ 0 w 3833165"/>
                <a:gd name="connsiteY4" fmla="*/ 2070202 h 2070202"/>
                <a:gd name="connsiteX0" fmla="*/ 3833165 w 3833165"/>
                <a:gd name="connsiteY0" fmla="*/ 0 h 2070202"/>
                <a:gd name="connsiteX1" fmla="*/ 3474720 w 3833165"/>
                <a:gd name="connsiteY1" fmla="*/ 621792 h 2070202"/>
                <a:gd name="connsiteX2" fmla="*/ 3247949 w 3833165"/>
                <a:gd name="connsiteY2" fmla="*/ 1543508 h 2070202"/>
                <a:gd name="connsiteX3" fmla="*/ 702259 w 3833165"/>
                <a:gd name="connsiteY3" fmla="*/ 1850746 h 2070202"/>
                <a:gd name="connsiteX4" fmla="*/ 0 w 3833165"/>
                <a:gd name="connsiteY4" fmla="*/ 2070202 h 2070202"/>
                <a:gd name="connsiteX0" fmla="*/ 3833165 w 3833165"/>
                <a:gd name="connsiteY0" fmla="*/ 0 h 2070202"/>
                <a:gd name="connsiteX1" fmla="*/ 3474720 w 3833165"/>
                <a:gd name="connsiteY1" fmla="*/ 621792 h 2070202"/>
                <a:gd name="connsiteX2" fmla="*/ 3247949 w 3833165"/>
                <a:gd name="connsiteY2" fmla="*/ 1543508 h 2070202"/>
                <a:gd name="connsiteX3" fmla="*/ 702259 w 3833165"/>
                <a:gd name="connsiteY3" fmla="*/ 1850746 h 2070202"/>
                <a:gd name="connsiteX4" fmla="*/ 0 w 3833165"/>
                <a:gd name="connsiteY4" fmla="*/ 2070202 h 2070202"/>
                <a:gd name="connsiteX0" fmla="*/ 3833165 w 3833165"/>
                <a:gd name="connsiteY0" fmla="*/ 0 h 2070202"/>
                <a:gd name="connsiteX1" fmla="*/ 3474720 w 3833165"/>
                <a:gd name="connsiteY1" fmla="*/ 621792 h 2070202"/>
                <a:gd name="connsiteX2" fmla="*/ 3247949 w 3833165"/>
                <a:gd name="connsiteY2" fmla="*/ 1543508 h 2070202"/>
                <a:gd name="connsiteX3" fmla="*/ 702259 w 3833165"/>
                <a:gd name="connsiteY3" fmla="*/ 1850746 h 2070202"/>
                <a:gd name="connsiteX4" fmla="*/ 0 w 3833165"/>
                <a:gd name="connsiteY4" fmla="*/ 2070202 h 2070202"/>
                <a:gd name="connsiteX0" fmla="*/ 3833165 w 3833165"/>
                <a:gd name="connsiteY0" fmla="*/ 0 h 2070202"/>
                <a:gd name="connsiteX1" fmla="*/ 3474720 w 3833165"/>
                <a:gd name="connsiteY1" fmla="*/ 621792 h 2070202"/>
                <a:gd name="connsiteX2" fmla="*/ 3247949 w 3833165"/>
                <a:gd name="connsiteY2" fmla="*/ 1543508 h 2070202"/>
                <a:gd name="connsiteX3" fmla="*/ 702259 w 3833165"/>
                <a:gd name="connsiteY3" fmla="*/ 1850746 h 2070202"/>
                <a:gd name="connsiteX4" fmla="*/ 0 w 3833165"/>
                <a:gd name="connsiteY4" fmla="*/ 2070202 h 2070202"/>
                <a:gd name="connsiteX0" fmla="*/ 3833165 w 3833165"/>
                <a:gd name="connsiteY0" fmla="*/ 0 h 2147041"/>
                <a:gd name="connsiteX1" fmla="*/ 3474720 w 3833165"/>
                <a:gd name="connsiteY1" fmla="*/ 621792 h 2147041"/>
                <a:gd name="connsiteX2" fmla="*/ 3247949 w 3833165"/>
                <a:gd name="connsiteY2" fmla="*/ 1543508 h 2147041"/>
                <a:gd name="connsiteX3" fmla="*/ 702259 w 3833165"/>
                <a:gd name="connsiteY3" fmla="*/ 1850746 h 2147041"/>
                <a:gd name="connsiteX4" fmla="*/ 0 w 3833165"/>
                <a:gd name="connsiteY4" fmla="*/ 2147041 h 2147041"/>
                <a:gd name="connsiteX0" fmla="*/ 3833165 w 3833165"/>
                <a:gd name="connsiteY0" fmla="*/ 0 h 2147041"/>
                <a:gd name="connsiteX1" fmla="*/ 3474720 w 3833165"/>
                <a:gd name="connsiteY1" fmla="*/ 621792 h 2147041"/>
                <a:gd name="connsiteX2" fmla="*/ 3247949 w 3833165"/>
                <a:gd name="connsiteY2" fmla="*/ 1543508 h 2147041"/>
                <a:gd name="connsiteX3" fmla="*/ 702259 w 3833165"/>
                <a:gd name="connsiteY3" fmla="*/ 1850746 h 2147041"/>
                <a:gd name="connsiteX4" fmla="*/ 0 w 3833165"/>
                <a:gd name="connsiteY4" fmla="*/ 2147041 h 2147041"/>
                <a:gd name="connsiteX0" fmla="*/ 3833165 w 3833165"/>
                <a:gd name="connsiteY0" fmla="*/ 0 h 2180063"/>
                <a:gd name="connsiteX1" fmla="*/ 3474720 w 3833165"/>
                <a:gd name="connsiteY1" fmla="*/ 621792 h 2180063"/>
                <a:gd name="connsiteX2" fmla="*/ 3247949 w 3833165"/>
                <a:gd name="connsiteY2" fmla="*/ 1543508 h 2180063"/>
                <a:gd name="connsiteX3" fmla="*/ 702259 w 3833165"/>
                <a:gd name="connsiteY3" fmla="*/ 1850746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474720 w 3833165"/>
                <a:gd name="connsiteY1" fmla="*/ 62179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474720 w 3833165"/>
                <a:gd name="connsiteY1" fmla="*/ 62179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474720 w 3833165"/>
                <a:gd name="connsiteY1" fmla="*/ 62179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474720 w 3833165"/>
                <a:gd name="connsiteY1" fmla="*/ 62179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47949 w 3833165"/>
                <a:gd name="connsiteY2" fmla="*/ 1543508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50824 w 3833165"/>
                <a:gd name="connsiteY2" fmla="*/ 1551205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50824 w 3833165"/>
                <a:gd name="connsiteY2" fmla="*/ 1551205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50824 w 3833165"/>
                <a:gd name="connsiteY2" fmla="*/ 1551205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520720 w 3833165"/>
                <a:gd name="connsiteY1" fmla="*/ 654082 h 2180063"/>
                <a:gd name="connsiteX2" fmla="*/ 3250824 w 3833165"/>
                <a:gd name="connsiteY2" fmla="*/ 1551205 h 2180063"/>
                <a:gd name="connsiteX3" fmla="*/ 713746 w 3833165"/>
                <a:gd name="connsiteY3" fmla="*/ 1907991 h 2180063"/>
                <a:gd name="connsiteX4" fmla="*/ 0 w 3833165"/>
                <a:gd name="connsiteY4" fmla="*/ 2180063 h 2180063"/>
                <a:gd name="connsiteX0" fmla="*/ 3833165 w 3833165"/>
                <a:gd name="connsiteY0" fmla="*/ 0 h 2180063"/>
                <a:gd name="connsiteX1" fmla="*/ 3250824 w 3833165"/>
                <a:gd name="connsiteY1" fmla="*/ 1551205 h 2180063"/>
                <a:gd name="connsiteX2" fmla="*/ 713746 w 3833165"/>
                <a:gd name="connsiteY2" fmla="*/ 1907991 h 2180063"/>
                <a:gd name="connsiteX3" fmla="*/ 0 w 3833165"/>
                <a:gd name="connsiteY3" fmla="*/ 2180063 h 2180063"/>
                <a:gd name="connsiteX0" fmla="*/ 3833165 w 3833165"/>
                <a:gd name="connsiteY0" fmla="*/ 0 h 2180063"/>
                <a:gd name="connsiteX1" fmla="*/ 3250824 w 3833165"/>
                <a:gd name="connsiteY1" fmla="*/ 1551205 h 2180063"/>
                <a:gd name="connsiteX2" fmla="*/ 713746 w 3833165"/>
                <a:gd name="connsiteY2" fmla="*/ 1907991 h 2180063"/>
                <a:gd name="connsiteX3" fmla="*/ 0 w 3833165"/>
                <a:gd name="connsiteY3" fmla="*/ 2180063 h 2180063"/>
                <a:gd name="connsiteX0" fmla="*/ 3833165 w 3833165"/>
                <a:gd name="connsiteY0" fmla="*/ 0 h 2180063"/>
                <a:gd name="connsiteX1" fmla="*/ 3250824 w 3833165"/>
                <a:gd name="connsiteY1" fmla="*/ 1551205 h 2180063"/>
                <a:gd name="connsiteX2" fmla="*/ 713746 w 3833165"/>
                <a:gd name="connsiteY2" fmla="*/ 1907991 h 2180063"/>
                <a:gd name="connsiteX3" fmla="*/ 0 w 3833165"/>
                <a:gd name="connsiteY3" fmla="*/ 2180063 h 2180063"/>
                <a:gd name="connsiteX0" fmla="*/ 3833165 w 3833165"/>
                <a:gd name="connsiteY0" fmla="*/ 0 h 2180063"/>
                <a:gd name="connsiteX1" fmla="*/ 3250824 w 3833165"/>
                <a:gd name="connsiteY1" fmla="*/ 1551205 h 2180063"/>
                <a:gd name="connsiteX2" fmla="*/ 1506346 w 3833165"/>
                <a:gd name="connsiteY2" fmla="*/ 1812831 h 2180063"/>
                <a:gd name="connsiteX3" fmla="*/ 0 w 3833165"/>
                <a:gd name="connsiteY3" fmla="*/ 2180063 h 2180063"/>
                <a:gd name="connsiteX0" fmla="*/ 3833165 w 3833165"/>
                <a:gd name="connsiteY0" fmla="*/ 0 h 2180063"/>
                <a:gd name="connsiteX1" fmla="*/ 3250824 w 3833165"/>
                <a:gd name="connsiteY1" fmla="*/ 1551205 h 2180063"/>
                <a:gd name="connsiteX2" fmla="*/ 1506346 w 3833165"/>
                <a:gd name="connsiteY2" fmla="*/ 1812831 h 2180063"/>
                <a:gd name="connsiteX3" fmla="*/ 0 w 3833165"/>
                <a:gd name="connsiteY3" fmla="*/ 2180063 h 2180063"/>
                <a:gd name="connsiteX0" fmla="*/ 3833165 w 3833165"/>
                <a:gd name="connsiteY0" fmla="*/ 0 h 2180063"/>
                <a:gd name="connsiteX1" fmla="*/ 3250824 w 3833165"/>
                <a:gd name="connsiteY1" fmla="*/ 1551205 h 2180063"/>
                <a:gd name="connsiteX2" fmla="*/ 1506346 w 3833165"/>
                <a:gd name="connsiteY2" fmla="*/ 1812831 h 2180063"/>
                <a:gd name="connsiteX3" fmla="*/ 0 w 3833165"/>
                <a:gd name="connsiteY3" fmla="*/ 2180063 h 2180063"/>
                <a:gd name="connsiteX0" fmla="*/ 3833165 w 3833165"/>
                <a:gd name="connsiteY0" fmla="*/ 0 h 2180063"/>
                <a:gd name="connsiteX1" fmla="*/ 3250824 w 3833165"/>
                <a:gd name="connsiteY1" fmla="*/ 1551205 h 2180063"/>
                <a:gd name="connsiteX2" fmla="*/ 1506346 w 3833165"/>
                <a:gd name="connsiteY2" fmla="*/ 1812831 h 2180063"/>
                <a:gd name="connsiteX3" fmla="*/ 0 w 3833165"/>
                <a:gd name="connsiteY3" fmla="*/ 2180063 h 2180063"/>
                <a:gd name="connsiteX0" fmla="*/ 3833165 w 3833165"/>
                <a:gd name="connsiteY0" fmla="*/ 0 h 2180063"/>
                <a:gd name="connsiteX1" fmla="*/ 3200802 w 3833165"/>
                <a:gd name="connsiteY1" fmla="*/ 1509421 h 2180063"/>
                <a:gd name="connsiteX2" fmla="*/ 1506346 w 3833165"/>
                <a:gd name="connsiteY2" fmla="*/ 1812831 h 2180063"/>
                <a:gd name="connsiteX3" fmla="*/ 0 w 3833165"/>
                <a:gd name="connsiteY3" fmla="*/ 2180063 h 218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3165" h="2180063">
                  <a:moveTo>
                    <a:pt x="3833165" y="0"/>
                  </a:moveTo>
                  <a:cubicBezTo>
                    <a:pt x="3392326" y="468007"/>
                    <a:pt x="3508878" y="1165433"/>
                    <a:pt x="3200802" y="1509421"/>
                  </a:cubicBezTo>
                  <a:cubicBezTo>
                    <a:pt x="2892726" y="1853409"/>
                    <a:pt x="2254171" y="1753998"/>
                    <a:pt x="1506346" y="1812831"/>
                  </a:cubicBezTo>
                  <a:cubicBezTo>
                    <a:pt x="758521" y="1871664"/>
                    <a:pt x="6258" y="1976800"/>
                    <a:pt x="0" y="2180063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5" name="Freihandform 84"/>
            <p:cNvSpPr/>
            <p:nvPr/>
          </p:nvSpPr>
          <p:spPr>
            <a:xfrm>
              <a:off x="3551099" y="1630116"/>
              <a:ext cx="1646701" cy="564600"/>
            </a:xfrm>
            <a:custGeom>
              <a:avLst/>
              <a:gdLst>
                <a:gd name="connsiteX0" fmla="*/ 1552083 w 1552083"/>
                <a:gd name="connsiteY0" fmla="*/ 0 h 709575"/>
                <a:gd name="connsiteX1" fmla="*/ 1149747 w 1552083"/>
                <a:gd name="connsiteY1" fmla="*/ 182880 h 709575"/>
                <a:gd name="connsiteX2" fmla="*/ 184140 w 1552083"/>
                <a:gd name="connsiteY2" fmla="*/ 336499 h 709575"/>
                <a:gd name="connsiteX3" fmla="*/ 1260 w 1552083"/>
                <a:gd name="connsiteY3" fmla="*/ 709575 h 709575"/>
                <a:gd name="connsiteX0" fmla="*/ 1764320 w 1764320"/>
                <a:gd name="connsiteY0" fmla="*/ 0 h 601760"/>
                <a:gd name="connsiteX1" fmla="*/ 1361984 w 1764320"/>
                <a:gd name="connsiteY1" fmla="*/ 182880 h 601760"/>
                <a:gd name="connsiteX2" fmla="*/ 396377 w 1764320"/>
                <a:gd name="connsiteY2" fmla="*/ 336499 h 601760"/>
                <a:gd name="connsiteX3" fmla="*/ 76 w 1764320"/>
                <a:gd name="connsiteY3" fmla="*/ 601760 h 601760"/>
                <a:gd name="connsiteX0" fmla="*/ 1764244 w 1764244"/>
                <a:gd name="connsiteY0" fmla="*/ 0 h 601760"/>
                <a:gd name="connsiteX1" fmla="*/ 1361908 w 1764244"/>
                <a:gd name="connsiteY1" fmla="*/ 182880 h 601760"/>
                <a:gd name="connsiteX2" fmla="*/ 396301 w 1764244"/>
                <a:gd name="connsiteY2" fmla="*/ 336499 h 601760"/>
                <a:gd name="connsiteX3" fmla="*/ 0 w 1764244"/>
                <a:gd name="connsiteY3" fmla="*/ 601760 h 601760"/>
                <a:gd name="connsiteX0" fmla="*/ 1764244 w 1764244"/>
                <a:gd name="connsiteY0" fmla="*/ 0 h 601760"/>
                <a:gd name="connsiteX1" fmla="*/ 1361908 w 1764244"/>
                <a:gd name="connsiteY1" fmla="*/ 182880 h 601760"/>
                <a:gd name="connsiteX2" fmla="*/ 396301 w 1764244"/>
                <a:gd name="connsiteY2" fmla="*/ 299898 h 601760"/>
                <a:gd name="connsiteX3" fmla="*/ 0 w 1764244"/>
                <a:gd name="connsiteY3" fmla="*/ 601760 h 601760"/>
                <a:gd name="connsiteX0" fmla="*/ 1764244 w 1764244"/>
                <a:gd name="connsiteY0" fmla="*/ 0 h 601760"/>
                <a:gd name="connsiteX1" fmla="*/ 1361908 w 1764244"/>
                <a:gd name="connsiteY1" fmla="*/ 182880 h 601760"/>
                <a:gd name="connsiteX2" fmla="*/ 396301 w 1764244"/>
                <a:gd name="connsiteY2" fmla="*/ 299898 h 601760"/>
                <a:gd name="connsiteX3" fmla="*/ 0 w 1764244"/>
                <a:gd name="connsiteY3" fmla="*/ 601760 h 601760"/>
                <a:gd name="connsiteX0" fmla="*/ 1764244 w 1764244"/>
                <a:gd name="connsiteY0" fmla="*/ 0 h 601760"/>
                <a:gd name="connsiteX1" fmla="*/ 1361908 w 1764244"/>
                <a:gd name="connsiteY1" fmla="*/ 182880 h 601760"/>
                <a:gd name="connsiteX2" fmla="*/ 396301 w 1764244"/>
                <a:gd name="connsiteY2" fmla="*/ 299898 h 601760"/>
                <a:gd name="connsiteX3" fmla="*/ 0 w 1764244"/>
                <a:gd name="connsiteY3" fmla="*/ 601760 h 601760"/>
                <a:gd name="connsiteX0" fmla="*/ 1799186 w 1799186"/>
                <a:gd name="connsiteY0" fmla="*/ 0 h 617011"/>
                <a:gd name="connsiteX1" fmla="*/ 1361908 w 1799186"/>
                <a:gd name="connsiteY1" fmla="*/ 198131 h 617011"/>
                <a:gd name="connsiteX2" fmla="*/ 396301 w 1799186"/>
                <a:gd name="connsiteY2" fmla="*/ 315149 h 617011"/>
                <a:gd name="connsiteX3" fmla="*/ 0 w 1799186"/>
                <a:gd name="connsiteY3" fmla="*/ 617011 h 617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9186" h="617011">
                  <a:moveTo>
                    <a:pt x="1799186" y="0"/>
                  </a:moveTo>
                  <a:cubicBezTo>
                    <a:pt x="1712013" y="63398"/>
                    <a:pt x="1595722" y="145606"/>
                    <a:pt x="1361908" y="198131"/>
                  </a:cubicBezTo>
                  <a:cubicBezTo>
                    <a:pt x="1128094" y="250656"/>
                    <a:pt x="623286" y="259976"/>
                    <a:pt x="396301" y="315149"/>
                  </a:cubicBezTo>
                  <a:cubicBezTo>
                    <a:pt x="169316" y="370322"/>
                    <a:pt x="54264" y="371880"/>
                    <a:pt x="0" y="617011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86" name="Freihandform 85"/>
            <p:cNvSpPr/>
            <p:nvPr/>
          </p:nvSpPr>
          <p:spPr>
            <a:xfrm>
              <a:off x="1901491" y="1608602"/>
              <a:ext cx="1647282" cy="586695"/>
            </a:xfrm>
            <a:custGeom>
              <a:avLst/>
              <a:gdLst>
                <a:gd name="connsiteX0" fmla="*/ 0 w 1975104"/>
                <a:gd name="connsiteY0" fmla="*/ 0 h 687628"/>
                <a:gd name="connsiteX1" fmla="*/ 592531 w 1975104"/>
                <a:gd name="connsiteY1" fmla="*/ 117043 h 687628"/>
                <a:gd name="connsiteX2" fmla="*/ 1645920 w 1975104"/>
                <a:gd name="connsiteY2" fmla="*/ 226771 h 687628"/>
                <a:gd name="connsiteX3" fmla="*/ 1975104 w 1975104"/>
                <a:gd name="connsiteY3" fmla="*/ 687628 h 687628"/>
                <a:gd name="connsiteX0" fmla="*/ 0 w 1751513"/>
                <a:gd name="connsiteY0" fmla="*/ 0 h 583403"/>
                <a:gd name="connsiteX1" fmla="*/ 592531 w 1751513"/>
                <a:gd name="connsiteY1" fmla="*/ 117043 h 583403"/>
                <a:gd name="connsiteX2" fmla="*/ 1645920 w 1751513"/>
                <a:gd name="connsiteY2" fmla="*/ 226771 h 583403"/>
                <a:gd name="connsiteX3" fmla="*/ 1748063 w 1751513"/>
                <a:gd name="connsiteY3" fmla="*/ 583403 h 583403"/>
                <a:gd name="connsiteX0" fmla="*/ 0 w 1748063"/>
                <a:gd name="connsiteY0" fmla="*/ 0 h 583403"/>
                <a:gd name="connsiteX1" fmla="*/ 592531 w 1748063"/>
                <a:gd name="connsiteY1" fmla="*/ 117043 h 583403"/>
                <a:gd name="connsiteX2" fmla="*/ 1361265 w 1748063"/>
                <a:gd name="connsiteY2" fmla="*/ 219253 h 583403"/>
                <a:gd name="connsiteX3" fmla="*/ 1748063 w 1748063"/>
                <a:gd name="connsiteY3" fmla="*/ 583403 h 583403"/>
                <a:gd name="connsiteX0" fmla="*/ 0 w 1748063"/>
                <a:gd name="connsiteY0" fmla="*/ 0 h 583403"/>
                <a:gd name="connsiteX1" fmla="*/ 592531 w 1748063"/>
                <a:gd name="connsiteY1" fmla="*/ 117043 h 583403"/>
                <a:gd name="connsiteX2" fmla="*/ 1361265 w 1748063"/>
                <a:gd name="connsiteY2" fmla="*/ 219253 h 583403"/>
                <a:gd name="connsiteX3" fmla="*/ 1748063 w 1748063"/>
                <a:gd name="connsiteY3" fmla="*/ 583403 h 583403"/>
                <a:gd name="connsiteX0" fmla="*/ 0 w 1748063"/>
                <a:gd name="connsiteY0" fmla="*/ 0 h 594385"/>
                <a:gd name="connsiteX1" fmla="*/ 592531 w 1748063"/>
                <a:gd name="connsiteY1" fmla="*/ 128025 h 594385"/>
                <a:gd name="connsiteX2" fmla="*/ 1361265 w 1748063"/>
                <a:gd name="connsiteY2" fmla="*/ 230235 h 594385"/>
                <a:gd name="connsiteX3" fmla="*/ 1748063 w 1748063"/>
                <a:gd name="connsiteY3" fmla="*/ 594385 h 594385"/>
                <a:gd name="connsiteX0" fmla="*/ 0 w 1748063"/>
                <a:gd name="connsiteY0" fmla="*/ 0 h 594385"/>
                <a:gd name="connsiteX1" fmla="*/ 592531 w 1748063"/>
                <a:gd name="connsiteY1" fmla="*/ 128025 h 594385"/>
                <a:gd name="connsiteX2" fmla="*/ 1361265 w 1748063"/>
                <a:gd name="connsiteY2" fmla="*/ 230235 h 594385"/>
                <a:gd name="connsiteX3" fmla="*/ 1748063 w 1748063"/>
                <a:gd name="connsiteY3" fmla="*/ 594385 h 594385"/>
                <a:gd name="connsiteX0" fmla="*/ 0 w 1799286"/>
                <a:gd name="connsiteY0" fmla="*/ 0 h 609031"/>
                <a:gd name="connsiteX1" fmla="*/ 643754 w 1799286"/>
                <a:gd name="connsiteY1" fmla="*/ 142671 h 609031"/>
                <a:gd name="connsiteX2" fmla="*/ 1412488 w 1799286"/>
                <a:gd name="connsiteY2" fmla="*/ 244881 h 609031"/>
                <a:gd name="connsiteX3" fmla="*/ 1799286 w 1799286"/>
                <a:gd name="connsiteY3" fmla="*/ 609031 h 609031"/>
                <a:gd name="connsiteX0" fmla="*/ 0 w 1799286"/>
                <a:gd name="connsiteY0" fmla="*/ 0 h 641987"/>
                <a:gd name="connsiteX1" fmla="*/ 643754 w 1799286"/>
                <a:gd name="connsiteY1" fmla="*/ 175627 h 641987"/>
                <a:gd name="connsiteX2" fmla="*/ 1412488 w 1799286"/>
                <a:gd name="connsiteY2" fmla="*/ 277837 h 641987"/>
                <a:gd name="connsiteX3" fmla="*/ 1799286 w 1799286"/>
                <a:gd name="connsiteY3" fmla="*/ 641987 h 641987"/>
                <a:gd name="connsiteX0" fmla="*/ 0 w 1799286"/>
                <a:gd name="connsiteY0" fmla="*/ 0 h 641987"/>
                <a:gd name="connsiteX1" fmla="*/ 643754 w 1799286"/>
                <a:gd name="connsiteY1" fmla="*/ 175627 h 641987"/>
                <a:gd name="connsiteX2" fmla="*/ 1412488 w 1799286"/>
                <a:gd name="connsiteY2" fmla="*/ 277837 h 641987"/>
                <a:gd name="connsiteX3" fmla="*/ 1799286 w 1799286"/>
                <a:gd name="connsiteY3" fmla="*/ 641987 h 641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99286" h="641987">
                  <a:moveTo>
                    <a:pt x="0" y="0"/>
                  </a:moveTo>
                  <a:cubicBezTo>
                    <a:pt x="217645" y="120206"/>
                    <a:pt x="408339" y="129321"/>
                    <a:pt x="643754" y="175627"/>
                  </a:cubicBezTo>
                  <a:cubicBezTo>
                    <a:pt x="879169" y="221933"/>
                    <a:pt x="1167495" y="209643"/>
                    <a:pt x="1412488" y="277837"/>
                  </a:cubicBezTo>
                  <a:cubicBezTo>
                    <a:pt x="1657481" y="346031"/>
                    <a:pt x="1749908" y="459107"/>
                    <a:pt x="1799286" y="641987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cxnSp>
          <p:nvCxnSpPr>
            <p:cNvPr id="87" name="Gerade Verbindung mit Pfeil 86"/>
            <p:cNvCxnSpPr/>
            <p:nvPr/>
          </p:nvCxnSpPr>
          <p:spPr>
            <a:xfrm>
              <a:off x="3549936" y="1640583"/>
              <a:ext cx="0" cy="697754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Freihandform 88"/>
            <p:cNvSpPr/>
            <p:nvPr/>
          </p:nvSpPr>
          <p:spPr>
            <a:xfrm>
              <a:off x="3875555" y="1532431"/>
              <a:ext cx="992556" cy="1986856"/>
            </a:xfrm>
            <a:custGeom>
              <a:avLst/>
              <a:gdLst>
                <a:gd name="connsiteX0" fmla="*/ 597287 w 1378813"/>
                <a:gd name="connsiteY0" fmla="*/ 0 h 2136038"/>
                <a:gd name="connsiteX1" fmla="*/ 1138612 w 1378813"/>
                <a:gd name="connsiteY1" fmla="*/ 219456 h 2136038"/>
                <a:gd name="connsiteX2" fmla="*/ 1321492 w 1378813"/>
                <a:gd name="connsiteY2" fmla="*/ 1250899 h 2136038"/>
                <a:gd name="connsiteX3" fmla="*/ 158375 w 1378813"/>
                <a:gd name="connsiteY3" fmla="*/ 1726387 h 2136038"/>
                <a:gd name="connsiteX4" fmla="*/ 41332 w 1378813"/>
                <a:gd name="connsiteY4" fmla="*/ 2136038 h 2136038"/>
                <a:gd name="connsiteX0" fmla="*/ 518246 w 1380709"/>
                <a:gd name="connsiteY0" fmla="*/ 0 h 2136038"/>
                <a:gd name="connsiteX1" fmla="*/ 1138612 w 1380709"/>
                <a:gd name="connsiteY1" fmla="*/ 219456 h 2136038"/>
                <a:gd name="connsiteX2" fmla="*/ 1321492 w 1380709"/>
                <a:gd name="connsiteY2" fmla="*/ 1250899 h 2136038"/>
                <a:gd name="connsiteX3" fmla="*/ 158375 w 1380709"/>
                <a:gd name="connsiteY3" fmla="*/ 1726387 h 2136038"/>
                <a:gd name="connsiteX4" fmla="*/ 41332 w 1380709"/>
                <a:gd name="connsiteY4" fmla="*/ 2136038 h 2136038"/>
                <a:gd name="connsiteX0" fmla="*/ 527469 w 1389932"/>
                <a:gd name="connsiteY0" fmla="*/ 0 h 2170870"/>
                <a:gd name="connsiteX1" fmla="*/ 1147835 w 1389932"/>
                <a:gd name="connsiteY1" fmla="*/ 219456 h 2170870"/>
                <a:gd name="connsiteX2" fmla="*/ 1330715 w 1389932"/>
                <a:gd name="connsiteY2" fmla="*/ 1250899 h 2170870"/>
                <a:gd name="connsiteX3" fmla="*/ 167598 w 1389932"/>
                <a:gd name="connsiteY3" fmla="*/ 1726387 h 2170870"/>
                <a:gd name="connsiteX4" fmla="*/ 35897 w 1389932"/>
                <a:gd name="connsiteY4" fmla="*/ 2170870 h 2170870"/>
                <a:gd name="connsiteX0" fmla="*/ 504762 w 1367225"/>
                <a:gd name="connsiteY0" fmla="*/ 0 h 2170870"/>
                <a:gd name="connsiteX1" fmla="*/ 1125128 w 1367225"/>
                <a:gd name="connsiteY1" fmla="*/ 219456 h 2170870"/>
                <a:gd name="connsiteX2" fmla="*/ 1308008 w 1367225"/>
                <a:gd name="connsiteY2" fmla="*/ 1250899 h 2170870"/>
                <a:gd name="connsiteX3" fmla="*/ 144891 w 1367225"/>
                <a:gd name="connsiteY3" fmla="*/ 1726387 h 2170870"/>
                <a:gd name="connsiteX4" fmla="*/ 13190 w 1367225"/>
                <a:gd name="connsiteY4" fmla="*/ 2170870 h 2170870"/>
                <a:gd name="connsiteX0" fmla="*/ 491572 w 1327107"/>
                <a:gd name="connsiteY0" fmla="*/ 0 h 2170870"/>
                <a:gd name="connsiteX1" fmla="*/ 1111938 w 1327107"/>
                <a:gd name="connsiteY1" fmla="*/ 219456 h 2170870"/>
                <a:gd name="connsiteX2" fmla="*/ 1294818 w 1327107"/>
                <a:gd name="connsiteY2" fmla="*/ 1250899 h 2170870"/>
                <a:gd name="connsiteX3" fmla="*/ 517944 w 1327107"/>
                <a:gd name="connsiteY3" fmla="*/ 1605262 h 2170870"/>
                <a:gd name="connsiteX4" fmla="*/ 0 w 1327107"/>
                <a:gd name="connsiteY4" fmla="*/ 2170870 h 2170870"/>
                <a:gd name="connsiteX0" fmla="*/ 491572 w 1327107"/>
                <a:gd name="connsiteY0" fmla="*/ 0 h 2170870"/>
                <a:gd name="connsiteX1" fmla="*/ 1111938 w 1327107"/>
                <a:gd name="connsiteY1" fmla="*/ 219456 h 2170870"/>
                <a:gd name="connsiteX2" fmla="*/ 1294818 w 1327107"/>
                <a:gd name="connsiteY2" fmla="*/ 1250899 h 2170870"/>
                <a:gd name="connsiteX3" fmla="*/ 517944 w 1327107"/>
                <a:gd name="connsiteY3" fmla="*/ 1605262 h 2170870"/>
                <a:gd name="connsiteX4" fmla="*/ 0 w 1327107"/>
                <a:gd name="connsiteY4" fmla="*/ 2170870 h 2170870"/>
                <a:gd name="connsiteX0" fmla="*/ 491572 w 1370323"/>
                <a:gd name="connsiteY0" fmla="*/ 0 h 2170870"/>
                <a:gd name="connsiteX1" fmla="*/ 1111938 w 1370323"/>
                <a:gd name="connsiteY1" fmla="*/ 219456 h 2170870"/>
                <a:gd name="connsiteX2" fmla="*/ 1294818 w 1370323"/>
                <a:gd name="connsiteY2" fmla="*/ 1250899 h 2170870"/>
                <a:gd name="connsiteX3" fmla="*/ 517944 w 1370323"/>
                <a:gd name="connsiteY3" fmla="*/ 1605262 h 2170870"/>
                <a:gd name="connsiteX4" fmla="*/ 0 w 1370323"/>
                <a:gd name="connsiteY4" fmla="*/ 2170870 h 2170870"/>
                <a:gd name="connsiteX0" fmla="*/ 491572 w 1313411"/>
                <a:gd name="connsiteY0" fmla="*/ 0 h 2170870"/>
                <a:gd name="connsiteX1" fmla="*/ 1023454 w 1313411"/>
                <a:gd name="connsiteY1" fmla="*/ 291991 h 2170870"/>
                <a:gd name="connsiteX2" fmla="*/ 1294818 w 1313411"/>
                <a:gd name="connsiteY2" fmla="*/ 1250899 h 2170870"/>
                <a:gd name="connsiteX3" fmla="*/ 517944 w 1313411"/>
                <a:gd name="connsiteY3" fmla="*/ 1605262 h 2170870"/>
                <a:gd name="connsiteX4" fmla="*/ 0 w 1313411"/>
                <a:gd name="connsiteY4" fmla="*/ 2170870 h 2170870"/>
                <a:gd name="connsiteX0" fmla="*/ 491572 w 1088415"/>
                <a:gd name="connsiteY0" fmla="*/ 0 h 2170870"/>
                <a:gd name="connsiteX1" fmla="*/ 1023454 w 1088415"/>
                <a:gd name="connsiteY1" fmla="*/ 291991 h 2170870"/>
                <a:gd name="connsiteX2" fmla="*/ 1023660 w 1088415"/>
                <a:gd name="connsiteY2" fmla="*/ 1239464 h 2170870"/>
                <a:gd name="connsiteX3" fmla="*/ 517944 w 1088415"/>
                <a:gd name="connsiteY3" fmla="*/ 1605262 h 2170870"/>
                <a:gd name="connsiteX4" fmla="*/ 0 w 1088415"/>
                <a:gd name="connsiteY4" fmla="*/ 2170870 h 2170870"/>
                <a:gd name="connsiteX0" fmla="*/ 491572 w 1023496"/>
                <a:gd name="connsiteY0" fmla="*/ 0 h 2170870"/>
                <a:gd name="connsiteX1" fmla="*/ 1023454 w 1023496"/>
                <a:gd name="connsiteY1" fmla="*/ 291991 h 2170870"/>
                <a:gd name="connsiteX2" fmla="*/ 517944 w 1023496"/>
                <a:gd name="connsiteY2" fmla="*/ 1605262 h 2170870"/>
                <a:gd name="connsiteX3" fmla="*/ 0 w 1023496"/>
                <a:gd name="connsiteY3" fmla="*/ 2170870 h 2170870"/>
                <a:gd name="connsiteX0" fmla="*/ 491572 w 1084992"/>
                <a:gd name="connsiteY0" fmla="*/ 0 h 2170870"/>
                <a:gd name="connsiteX1" fmla="*/ 1084956 w 1084992"/>
                <a:gd name="connsiteY1" fmla="*/ 864663 h 2170870"/>
                <a:gd name="connsiteX2" fmla="*/ 517944 w 1084992"/>
                <a:gd name="connsiteY2" fmla="*/ 1605262 h 2170870"/>
                <a:gd name="connsiteX3" fmla="*/ 0 w 1084992"/>
                <a:gd name="connsiteY3" fmla="*/ 2170870 h 2170870"/>
                <a:gd name="connsiteX0" fmla="*/ 491572 w 1084956"/>
                <a:gd name="connsiteY0" fmla="*/ 0 h 2170870"/>
                <a:gd name="connsiteX1" fmla="*/ 1084956 w 1084956"/>
                <a:gd name="connsiteY1" fmla="*/ 864663 h 2170870"/>
                <a:gd name="connsiteX2" fmla="*/ 517944 w 1084956"/>
                <a:gd name="connsiteY2" fmla="*/ 1605262 h 2170870"/>
                <a:gd name="connsiteX3" fmla="*/ 0 w 1084956"/>
                <a:gd name="connsiteY3" fmla="*/ 2170870 h 2170870"/>
                <a:gd name="connsiteX0" fmla="*/ 491572 w 1086250"/>
                <a:gd name="connsiteY0" fmla="*/ 0 h 2170870"/>
                <a:gd name="connsiteX1" fmla="*/ 1084956 w 1086250"/>
                <a:gd name="connsiteY1" fmla="*/ 864663 h 2170870"/>
                <a:gd name="connsiteX2" fmla="*/ 327966 w 1086250"/>
                <a:gd name="connsiteY2" fmla="*/ 1700559 h 2170870"/>
                <a:gd name="connsiteX3" fmla="*/ 0 w 1086250"/>
                <a:gd name="connsiteY3" fmla="*/ 2170870 h 2170870"/>
                <a:gd name="connsiteX0" fmla="*/ 491572 w 1086250"/>
                <a:gd name="connsiteY0" fmla="*/ 0 h 2170870"/>
                <a:gd name="connsiteX1" fmla="*/ 1084956 w 1086250"/>
                <a:gd name="connsiteY1" fmla="*/ 864663 h 2170870"/>
                <a:gd name="connsiteX2" fmla="*/ 327966 w 1086250"/>
                <a:gd name="connsiteY2" fmla="*/ 1700559 h 2170870"/>
                <a:gd name="connsiteX3" fmla="*/ 0 w 1086250"/>
                <a:gd name="connsiteY3" fmla="*/ 2170870 h 2170870"/>
                <a:gd name="connsiteX0" fmla="*/ 491572 w 1084956"/>
                <a:gd name="connsiteY0" fmla="*/ 0 h 2170870"/>
                <a:gd name="connsiteX1" fmla="*/ 1084956 w 1084956"/>
                <a:gd name="connsiteY1" fmla="*/ 864663 h 2170870"/>
                <a:gd name="connsiteX2" fmla="*/ 488145 w 1084956"/>
                <a:gd name="connsiteY2" fmla="*/ 1601450 h 2170870"/>
                <a:gd name="connsiteX3" fmla="*/ 0 w 1084956"/>
                <a:gd name="connsiteY3" fmla="*/ 2170870 h 2170870"/>
                <a:gd name="connsiteX0" fmla="*/ 491572 w 1084956"/>
                <a:gd name="connsiteY0" fmla="*/ 0 h 2170870"/>
                <a:gd name="connsiteX1" fmla="*/ 1084956 w 1084956"/>
                <a:gd name="connsiteY1" fmla="*/ 864663 h 2170870"/>
                <a:gd name="connsiteX2" fmla="*/ 488145 w 1084956"/>
                <a:gd name="connsiteY2" fmla="*/ 1601450 h 2170870"/>
                <a:gd name="connsiteX3" fmla="*/ 0 w 1084956"/>
                <a:gd name="connsiteY3" fmla="*/ 2170870 h 2170870"/>
                <a:gd name="connsiteX0" fmla="*/ 491572 w 1084956"/>
                <a:gd name="connsiteY0" fmla="*/ 0 h 2170870"/>
                <a:gd name="connsiteX1" fmla="*/ 1084956 w 1084956"/>
                <a:gd name="connsiteY1" fmla="*/ 779531 h 2170870"/>
                <a:gd name="connsiteX2" fmla="*/ 488145 w 1084956"/>
                <a:gd name="connsiteY2" fmla="*/ 1601450 h 2170870"/>
                <a:gd name="connsiteX3" fmla="*/ 0 w 1084956"/>
                <a:gd name="connsiteY3" fmla="*/ 2170870 h 2170870"/>
                <a:gd name="connsiteX0" fmla="*/ 491572 w 1085076"/>
                <a:gd name="connsiteY0" fmla="*/ 0 h 2170870"/>
                <a:gd name="connsiteX1" fmla="*/ 1084956 w 1085076"/>
                <a:gd name="connsiteY1" fmla="*/ 779531 h 2170870"/>
                <a:gd name="connsiteX2" fmla="*/ 538347 w 1085076"/>
                <a:gd name="connsiteY2" fmla="*/ 1609074 h 2170870"/>
                <a:gd name="connsiteX3" fmla="*/ 0 w 1085076"/>
                <a:gd name="connsiteY3" fmla="*/ 2170870 h 2170870"/>
                <a:gd name="connsiteX0" fmla="*/ 491572 w 1085112"/>
                <a:gd name="connsiteY0" fmla="*/ 0 h 2170870"/>
                <a:gd name="connsiteX1" fmla="*/ 1084956 w 1085112"/>
                <a:gd name="connsiteY1" fmla="*/ 779531 h 2170870"/>
                <a:gd name="connsiteX2" fmla="*/ 538347 w 1085112"/>
                <a:gd name="connsiteY2" fmla="*/ 1609074 h 2170870"/>
                <a:gd name="connsiteX3" fmla="*/ 0 w 1085112"/>
                <a:gd name="connsiteY3" fmla="*/ 2170870 h 2170870"/>
                <a:gd name="connsiteX0" fmla="*/ 491572 w 1085170"/>
                <a:gd name="connsiteY0" fmla="*/ 0 h 2170870"/>
                <a:gd name="connsiteX1" fmla="*/ 1084956 w 1085170"/>
                <a:gd name="connsiteY1" fmla="*/ 779531 h 2170870"/>
                <a:gd name="connsiteX2" fmla="*/ 538347 w 1085170"/>
                <a:gd name="connsiteY2" fmla="*/ 1609074 h 2170870"/>
                <a:gd name="connsiteX3" fmla="*/ 0 w 1085170"/>
                <a:gd name="connsiteY3" fmla="*/ 2170870 h 2170870"/>
                <a:gd name="connsiteX0" fmla="*/ 491572 w 1085148"/>
                <a:gd name="connsiteY0" fmla="*/ 0 h 2170870"/>
                <a:gd name="connsiteX1" fmla="*/ 1084956 w 1085148"/>
                <a:gd name="connsiteY1" fmla="*/ 779531 h 2170870"/>
                <a:gd name="connsiteX2" fmla="*/ 538347 w 1085148"/>
                <a:gd name="connsiteY2" fmla="*/ 1609074 h 2170870"/>
                <a:gd name="connsiteX3" fmla="*/ 0 w 1085148"/>
                <a:gd name="connsiteY3" fmla="*/ 2170870 h 2170870"/>
                <a:gd name="connsiteX0" fmla="*/ 491572 w 1084957"/>
                <a:gd name="connsiteY0" fmla="*/ 0 h 2170870"/>
                <a:gd name="connsiteX1" fmla="*/ 1084956 w 1084957"/>
                <a:gd name="connsiteY1" fmla="*/ 779531 h 2170870"/>
                <a:gd name="connsiteX2" fmla="*/ 538347 w 1084957"/>
                <a:gd name="connsiteY2" fmla="*/ 1609074 h 2170870"/>
                <a:gd name="connsiteX3" fmla="*/ 0 w 1084957"/>
                <a:gd name="connsiteY3" fmla="*/ 2170870 h 2170870"/>
                <a:gd name="connsiteX0" fmla="*/ 491572 w 1084957"/>
                <a:gd name="connsiteY0" fmla="*/ 0 h 2170870"/>
                <a:gd name="connsiteX1" fmla="*/ 1084956 w 1084957"/>
                <a:gd name="connsiteY1" fmla="*/ 779531 h 2170870"/>
                <a:gd name="connsiteX2" fmla="*/ 538347 w 1084957"/>
                <a:gd name="connsiteY2" fmla="*/ 1609074 h 2170870"/>
                <a:gd name="connsiteX3" fmla="*/ 0 w 1084957"/>
                <a:gd name="connsiteY3" fmla="*/ 2170870 h 217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4957" h="2170870">
                  <a:moveTo>
                    <a:pt x="491572" y="0"/>
                  </a:moveTo>
                  <a:cubicBezTo>
                    <a:pt x="701884" y="5486"/>
                    <a:pt x="1084237" y="296897"/>
                    <a:pt x="1084956" y="779531"/>
                  </a:cubicBezTo>
                  <a:cubicBezTo>
                    <a:pt x="1085675" y="1262165"/>
                    <a:pt x="841494" y="1381678"/>
                    <a:pt x="538347" y="1609074"/>
                  </a:cubicBezTo>
                  <a:cubicBezTo>
                    <a:pt x="235200" y="1836470"/>
                    <a:pt x="5197" y="1831163"/>
                    <a:pt x="0" y="2170870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91" name="Freihandform 90"/>
            <p:cNvSpPr/>
            <p:nvPr/>
          </p:nvSpPr>
          <p:spPr>
            <a:xfrm>
              <a:off x="3882532" y="2907007"/>
              <a:ext cx="1995578" cy="562274"/>
            </a:xfrm>
            <a:custGeom>
              <a:avLst/>
              <a:gdLst>
                <a:gd name="connsiteX0" fmla="*/ 2179930 w 2301487"/>
                <a:gd name="connsiteY0" fmla="*/ 0 h 614477"/>
                <a:gd name="connsiteX1" fmla="*/ 2106778 w 2301487"/>
                <a:gd name="connsiteY1" fmla="*/ 168249 h 614477"/>
                <a:gd name="connsiteX2" fmla="*/ 351130 w 2301487"/>
                <a:gd name="connsiteY2" fmla="*/ 358445 h 614477"/>
                <a:gd name="connsiteX3" fmla="*/ 0 w 2301487"/>
                <a:gd name="connsiteY3" fmla="*/ 614477 h 614477"/>
                <a:gd name="connsiteX0" fmla="*/ 2179930 w 2212624"/>
                <a:gd name="connsiteY0" fmla="*/ 0 h 614477"/>
                <a:gd name="connsiteX1" fmla="*/ 1784875 w 2212624"/>
                <a:gd name="connsiteY1" fmla="*/ 212171 h 614477"/>
                <a:gd name="connsiteX2" fmla="*/ 351130 w 2212624"/>
                <a:gd name="connsiteY2" fmla="*/ 358445 h 614477"/>
                <a:gd name="connsiteX3" fmla="*/ 0 w 2212624"/>
                <a:gd name="connsiteY3" fmla="*/ 614477 h 614477"/>
                <a:gd name="connsiteX0" fmla="*/ 2179930 w 2212748"/>
                <a:gd name="connsiteY0" fmla="*/ 0 h 614477"/>
                <a:gd name="connsiteX1" fmla="*/ 1784875 w 2212748"/>
                <a:gd name="connsiteY1" fmla="*/ 212171 h 614477"/>
                <a:gd name="connsiteX2" fmla="*/ 342944 w 2212748"/>
                <a:gd name="connsiteY2" fmla="*/ 381321 h 614477"/>
                <a:gd name="connsiteX3" fmla="*/ 0 w 2212748"/>
                <a:gd name="connsiteY3" fmla="*/ 614477 h 614477"/>
                <a:gd name="connsiteX0" fmla="*/ 2179930 w 2179930"/>
                <a:gd name="connsiteY0" fmla="*/ 0 h 614477"/>
                <a:gd name="connsiteX1" fmla="*/ 1784875 w 2179930"/>
                <a:gd name="connsiteY1" fmla="*/ 212171 h 614477"/>
                <a:gd name="connsiteX2" fmla="*/ 342944 w 2179930"/>
                <a:gd name="connsiteY2" fmla="*/ 381321 h 614477"/>
                <a:gd name="connsiteX3" fmla="*/ 0 w 2179930"/>
                <a:gd name="connsiteY3" fmla="*/ 614477 h 614477"/>
                <a:gd name="connsiteX0" fmla="*/ 2179930 w 2179930"/>
                <a:gd name="connsiteY0" fmla="*/ 0 h 614477"/>
                <a:gd name="connsiteX1" fmla="*/ 1554280 w 2179930"/>
                <a:gd name="connsiteY1" fmla="*/ 250298 h 614477"/>
                <a:gd name="connsiteX2" fmla="*/ 342944 w 2179930"/>
                <a:gd name="connsiteY2" fmla="*/ 381321 h 614477"/>
                <a:gd name="connsiteX3" fmla="*/ 0 w 2179930"/>
                <a:gd name="connsiteY3" fmla="*/ 614477 h 614477"/>
                <a:gd name="connsiteX0" fmla="*/ 2179930 w 2179930"/>
                <a:gd name="connsiteY0" fmla="*/ 0 h 614477"/>
                <a:gd name="connsiteX1" fmla="*/ 1554280 w 2179930"/>
                <a:gd name="connsiteY1" fmla="*/ 250298 h 614477"/>
                <a:gd name="connsiteX2" fmla="*/ 342944 w 2179930"/>
                <a:gd name="connsiteY2" fmla="*/ 381321 h 614477"/>
                <a:gd name="connsiteX3" fmla="*/ 0 w 2179930"/>
                <a:gd name="connsiteY3" fmla="*/ 614477 h 614477"/>
                <a:gd name="connsiteX0" fmla="*/ 2179930 w 2179930"/>
                <a:gd name="connsiteY0" fmla="*/ 0 h 614477"/>
                <a:gd name="connsiteX1" fmla="*/ 1554280 w 2179930"/>
                <a:gd name="connsiteY1" fmla="*/ 250298 h 614477"/>
                <a:gd name="connsiteX2" fmla="*/ 342944 w 2179930"/>
                <a:gd name="connsiteY2" fmla="*/ 381321 h 614477"/>
                <a:gd name="connsiteX3" fmla="*/ 0 w 2179930"/>
                <a:gd name="connsiteY3" fmla="*/ 614477 h 614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9930" h="614477">
                  <a:moveTo>
                    <a:pt x="2179930" y="0"/>
                  </a:moveTo>
                  <a:cubicBezTo>
                    <a:pt x="2177623" y="202949"/>
                    <a:pt x="1959531" y="205809"/>
                    <a:pt x="1554280" y="250298"/>
                  </a:cubicBezTo>
                  <a:cubicBezTo>
                    <a:pt x="1149029" y="294787"/>
                    <a:pt x="640423" y="314270"/>
                    <a:pt x="342944" y="381321"/>
                  </a:cubicBezTo>
                  <a:cubicBezTo>
                    <a:pt x="45465" y="448372"/>
                    <a:pt x="0" y="523646"/>
                    <a:pt x="0" y="614477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92" name="Freihandform 91"/>
            <p:cNvSpPr/>
            <p:nvPr/>
          </p:nvSpPr>
          <p:spPr>
            <a:xfrm>
              <a:off x="1918353" y="2896541"/>
              <a:ext cx="2473540" cy="1977552"/>
            </a:xfrm>
            <a:custGeom>
              <a:avLst/>
              <a:gdLst>
                <a:gd name="connsiteX0" fmla="*/ 0 w 2686050"/>
                <a:gd name="connsiteY0" fmla="*/ 0 h 2000250"/>
                <a:gd name="connsiteX1" fmla="*/ 584200 w 2686050"/>
                <a:gd name="connsiteY1" fmla="*/ 1022350 h 2000250"/>
                <a:gd name="connsiteX2" fmla="*/ 1206500 w 2686050"/>
                <a:gd name="connsiteY2" fmla="*/ 1708150 h 2000250"/>
                <a:gd name="connsiteX3" fmla="*/ 2184400 w 2686050"/>
                <a:gd name="connsiteY3" fmla="*/ 1860550 h 2000250"/>
                <a:gd name="connsiteX4" fmla="*/ 2686050 w 2686050"/>
                <a:gd name="connsiteY4" fmla="*/ 2000250 h 2000250"/>
                <a:gd name="connsiteX0" fmla="*/ 0 w 2712720"/>
                <a:gd name="connsiteY0" fmla="*/ 0 h 1920240"/>
                <a:gd name="connsiteX1" fmla="*/ 610870 w 2712720"/>
                <a:gd name="connsiteY1" fmla="*/ 942340 h 1920240"/>
                <a:gd name="connsiteX2" fmla="*/ 1233170 w 2712720"/>
                <a:gd name="connsiteY2" fmla="*/ 1628140 h 1920240"/>
                <a:gd name="connsiteX3" fmla="*/ 2211070 w 2712720"/>
                <a:gd name="connsiteY3" fmla="*/ 1780540 h 1920240"/>
                <a:gd name="connsiteX4" fmla="*/ 2712720 w 2712720"/>
                <a:gd name="connsiteY4" fmla="*/ 1920240 h 1920240"/>
                <a:gd name="connsiteX0" fmla="*/ 0 w 2720340"/>
                <a:gd name="connsiteY0" fmla="*/ 0 h 2197735"/>
                <a:gd name="connsiteX1" fmla="*/ 610870 w 2720340"/>
                <a:gd name="connsiteY1" fmla="*/ 942340 h 2197735"/>
                <a:gd name="connsiteX2" fmla="*/ 1233170 w 2720340"/>
                <a:gd name="connsiteY2" fmla="*/ 1628140 h 2197735"/>
                <a:gd name="connsiteX3" fmla="*/ 2211070 w 2720340"/>
                <a:gd name="connsiteY3" fmla="*/ 1780540 h 2197735"/>
                <a:gd name="connsiteX4" fmla="*/ 2720340 w 2720340"/>
                <a:gd name="connsiteY4" fmla="*/ 2197735 h 2197735"/>
                <a:gd name="connsiteX0" fmla="*/ 0 w 2720588"/>
                <a:gd name="connsiteY0" fmla="*/ 0 h 2197735"/>
                <a:gd name="connsiteX1" fmla="*/ 610870 w 2720588"/>
                <a:gd name="connsiteY1" fmla="*/ 942340 h 2197735"/>
                <a:gd name="connsiteX2" fmla="*/ 1233170 w 2720588"/>
                <a:gd name="connsiteY2" fmla="*/ 1628140 h 2197735"/>
                <a:gd name="connsiteX3" fmla="*/ 2211070 w 2720588"/>
                <a:gd name="connsiteY3" fmla="*/ 1780540 h 2197735"/>
                <a:gd name="connsiteX4" fmla="*/ 2720340 w 2720588"/>
                <a:gd name="connsiteY4" fmla="*/ 2197735 h 2197735"/>
                <a:gd name="connsiteX0" fmla="*/ 0 w 2720340"/>
                <a:gd name="connsiteY0" fmla="*/ 0 h 2197735"/>
                <a:gd name="connsiteX1" fmla="*/ 610870 w 2720340"/>
                <a:gd name="connsiteY1" fmla="*/ 942340 h 2197735"/>
                <a:gd name="connsiteX2" fmla="*/ 1233170 w 2720340"/>
                <a:gd name="connsiteY2" fmla="*/ 1628140 h 2197735"/>
                <a:gd name="connsiteX3" fmla="*/ 2720340 w 2720340"/>
                <a:gd name="connsiteY3" fmla="*/ 2197735 h 2197735"/>
                <a:gd name="connsiteX0" fmla="*/ 0 w 2720340"/>
                <a:gd name="connsiteY0" fmla="*/ 0 h 2197735"/>
                <a:gd name="connsiteX1" fmla="*/ 610870 w 2720340"/>
                <a:gd name="connsiteY1" fmla="*/ 942340 h 2197735"/>
                <a:gd name="connsiteX2" fmla="*/ 1233170 w 2720340"/>
                <a:gd name="connsiteY2" fmla="*/ 1628140 h 2197735"/>
                <a:gd name="connsiteX3" fmla="*/ 2720340 w 2720340"/>
                <a:gd name="connsiteY3" fmla="*/ 2197735 h 2197735"/>
                <a:gd name="connsiteX0" fmla="*/ 0 w 2720340"/>
                <a:gd name="connsiteY0" fmla="*/ 0 h 2197735"/>
                <a:gd name="connsiteX1" fmla="*/ 610870 w 2720340"/>
                <a:gd name="connsiteY1" fmla="*/ 942340 h 2197735"/>
                <a:gd name="connsiteX2" fmla="*/ 1263650 w 2720340"/>
                <a:gd name="connsiteY2" fmla="*/ 1672590 h 2197735"/>
                <a:gd name="connsiteX3" fmla="*/ 2720340 w 2720340"/>
                <a:gd name="connsiteY3" fmla="*/ 2197735 h 2197735"/>
                <a:gd name="connsiteX0" fmla="*/ 0 w 2720340"/>
                <a:gd name="connsiteY0" fmla="*/ 0 h 2197735"/>
                <a:gd name="connsiteX1" fmla="*/ 610870 w 2720340"/>
                <a:gd name="connsiteY1" fmla="*/ 942340 h 2197735"/>
                <a:gd name="connsiteX2" fmla="*/ 1263650 w 2720340"/>
                <a:gd name="connsiteY2" fmla="*/ 1672590 h 2197735"/>
                <a:gd name="connsiteX3" fmla="*/ 2720340 w 2720340"/>
                <a:gd name="connsiteY3" fmla="*/ 2197735 h 2197735"/>
                <a:gd name="connsiteX0" fmla="*/ 0 w 2720340"/>
                <a:gd name="connsiteY0" fmla="*/ 0 h 2197735"/>
                <a:gd name="connsiteX1" fmla="*/ 1263650 w 2720340"/>
                <a:gd name="connsiteY1" fmla="*/ 1672590 h 2197735"/>
                <a:gd name="connsiteX2" fmla="*/ 2720340 w 2720340"/>
                <a:gd name="connsiteY2" fmla="*/ 2197735 h 2197735"/>
                <a:gd name="connsiteX0" fmla="*/ 0 w 2701290"/>
                <a:gd name="connsiteY0" fmla="*/ 0 h 2159635"/>
                <a:gd name="connsiteX1" fmla="*/ 1244600 w 2701290"/>
                <a:gd name="connsiteY1" fmla="*/ 1634490 h 2159635"/>
                <a:gd name="connsiteX2" fmla="*/ 2701290 w 2701290"/>
                <a:gd name="connsiteY2" fmla="*/ 2159635 h 2159635"/>
                <a:gd name="connsiteX0" fmla="*/ 0 w 2701290"/>
                <a:gd name="connsiteY0" fmla="*/ 0 h 2159635"/>
                <a:gd name="connsiteX1" fmla="*/ 1244600 w 2701290"/>
                <a:gd name="connsiteY1" fmla="*/ 1634490 h 2159635"/>
                <a:gd name="connsiteX2" fmla="*/ 2701290 w 2701290"/>
                <a:gd name="connsiteY2" fmla="*/ 2159635 h 2159635"/>
                <a:gd name="connsiteX0" fmla="*/ 0 w 2701290"/>
                <a:gd name="connsiteY0" fmla="*/ 0 h 2159635"/>
                <a:gd name="connsiteX1" fmla="*/ 1092200 w 2701290"/>
                <a:gd name="connsiteY1" fmla="*/ 1543050 h 2159635"/>
                <a:gd name="connsiteX2" fmla="*/ 2701290 w 2701290"/>
                <a:gd name="connsiteY2" fmla="*/ 2159635 h 2159635"/>
                <a:gd name="connsiteX0" fmla="*/ 0 w 2701290"/>
                <a:gd name="connsiteY0" fmla="*/ 0 h 2159635"/>
                <a:gd name="connsiteX1" fmla="*/ 1092200 w 2701290"/>
                <a:gd name="connsiteY1" fmla="*/ 1543050 h 2159635"/>
                <a:gd name="connsiteX2" fmla="*/ 2701290 w 2701290"/>
                <a:gd name="connsiteY2" fmla="*/ 2159635 h 2159635"/>
                <a:gd name="connsiteX0" fmla="*/ 0 w 2701294"/>
                <a:gd name="connsiteY0" fmla="*/ 0 h 2159635"/>
                <a:gd name="connsiteX1" fmla="*/ 1092200 w 2701294"/>
                <a:gd name="connsiteY1" fmla="*/ 1543050 h 2159635"/>
                <a:gd name="connsiteX2" fmla="*/ 2701290 w 2701294"/>
                <a:gd name="connsiteY2" fmla="*/ 2159635 h 2159635"/>
                <a:gd name="connsiteX0" fmla="*/ 0 w 2701290"/>
                <a:gd name="connsiteY0" fmla="*/ 0 h 2159635"/>
                <a:gd name="connsiteX1" fmla="*/ 1092200 w 2701290"/>
                <a:gd name="connsiteY1" fmla="*/ 1543050 h 2159635"/>
                <a:gd name="connsiteX2" fmla="*/ 2701290 w 2701290"/>
                <a:gd name="connsiteY2" fmla="*/ 2159635 h 2159635"/>
                <a:gd name="connsiteX0" fmla="*/ 0 w 2701290"/>
                <a:gd name="connsiteY0" fmla="*/ 0 h 2159635"/>
                <a:gd name="connsiteX1" fmla="*/ 1141730 w 2701290"/>
                <a:gd name="connsiteY1" fmla="*/ 1661160 h 2159635"/>
                <a:gd name="connsiteX2" fmla="*/ 2701290 w 2701290"/>
                <a:gd name="connsiteY2" fmla="*/ 2159635 h 2159635"/>
                <a:gd name="connsiteX0" fmla="*/ 0 w 2701290"/>
                <a:gd name="connsiteY0" fmla="*/ 0 h 2159635"/>
                <a:gd name="connsiteX1" fmla="*/ 1141730 w 2701290"/>
                <a:gd name="connsiteY1" fmla="*/ 1661160 h 2159635"/>
                <a:gd name="connsiteX2" fmla="*/ 2701290 w 2701290"/>
                <a:gd name="connsiteY2" fmla="*/ 2159635 h 215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01290" h="2159635">
                  <a:moveTo>
                    <a:pt x="0" y="0"/>
                  </a:moveTo>
                  <a:cubicBezTo>
                    <a:pt x="682361" y="718026"/>
                    <a:pt x="721995" y="1331701"/>
                    <a:pt x="1141730" y="1661160"/>
                  </a:cubicBezTo>
                  <a:cubicBezTo>
                    <a:pt x="1561465" y="1990619"/>
                    <a:pt x="2688647" y="1808560"/>
                    <a:pt x="2701290" y="2159635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93" name="Freihandform 92"/>
            <p:cNvSpPr/>
            <p:nvPr/>
          </p:nvSpPr>
          <p:spPr>
            <a:xfrm>
              <a:off x="58837" y="1644072"/>
              <a:ext cx="4117333" cy="4441788"/>
            </a:xfrm>
            <a:custGeom>
              <a:avLst/>
              <a:gdLst>
                <a:gd name="connsiteX0" fmla="*/ 4427667 w 4427667"/>
                <a:gd name="connsiteY0" fmla="*/ 4612943 h 4612943"/>
                <a:gd name="connsiteX1" fmla="*/ 3963644 w 4427667"/>
                <a:gd name="connsiteY1" fmla="*/ 4435522 h 4612943"/>
                <a:gd name="connsiteX2" fmla="*/ 1936951 w 4427667"/>
                <a:gd name="connsiteY2" fmla="*/ 4169391 h 4612943"/>
                <a:gd name="connsiteX3" fmla="*/ 258276 w 4427667"/>
                <a:gd name="connsiteY3" fmla="*/ 3487003 h 4612943"/>
                <a:gd name="connsiteX4" fmla="*/ 5793 w 4427667"/>
                <a:gd name="connsiteY4" fmla="*/ 791570 h 4612943"/>
                <a:gd name="connsiteX5" fmla="*/ 251452 w 4427667"/>
                <a:gd name="connsiteY5" fmla="*/ 0 h 4612943"/>
                <a:gd name="connsiteX0" fmla="*/ 4478241 w 4478241"/>
                <a:gd name="connsiteY0" fmla="*/ 4835612 h 4835612"/>
                <a:gd name="connsiteX1" fmla="*/ 3963644 w 4478241"/>
                <a:gd name="connsiteY1" fmla="*/ 4435522 h 4835612"/>
                <a:gd name="connsiteX2" fmla="*/ 1936951 w 4478241"/>
                <a:gd name="connsiteY2" fmla="*/ 4169391 h 4835612"/>
                <a:gd name="connsiteX3" fmla="*/ 258276 w 4478241"/>
                <a:gd name="connsiteY3" fmla="*/ 3487003 h 4835612"/>
                <a:gd name="connsiteX4" fmla="*/ 5793 w 4478241"/>
                <a:gd name="connsiteY4" fmla="*/ 791570 h 4835612"/>
                <a:gd name="connsiteX5" fmla="*/ 251452 w 4478241"/>
                <a:gd name="connsiteY5" fmla="*/ 0 h 4835612"/>
                <a:gd name="connsiteX0" fmla="*/ 4478241 w 4478241"/>
                <a:gd name="connsiteY0" fmla="*/ 4835612 h 4835612"/>
                <a:gd name="connsiteX1" fmla="*/ 3963644 w 4478241"/>
                <a:gd name="connsiteY1" fmla="*/ 4435522 h 4835612"/>
                <a:gd name="connsiteX2" fmla="*/ 1936951 w 4478241"/>
                <a:gd name="connsiteY2" fmla="*/ 4169391 h 4835612"/>
                <a:gd name="connsiteX3" fmla="*/ 258276 w 4478241"/>
                <a:gd name="connsiteY3" fmla="*/ 3487003 h 4835612"/>
                <a:gd name="connsiteX4" fmla="*/ 5793 w 4478241"/>
                <a:gd name="connsiteY4" fmla="*/ 791570 h 4835612"/>
                <a:gd name="connsiteX5" fmla="*/ 251452 w 4478241"/>
                <a:gd name="connsiteY5" fmla="*/ 0 h 4835612"/>
                <a:gd name="connsiteX0" fmla="*/ 4478241 w 4478241"/>
                <a:gd name="connsiteY0" fmla="*/ 4835612 h 4835612"/>
                <a:gd name="connsiteX1" fmla="*/ 2931767 w 4478241"/>
                <a:gd name="connsiteY1" fmla="*/ 3970080 h 4835612"/>
                <a:gd name="connsiteX2" fmla="*/ 1936951 w 4478241"/>
                <a:gd name="connsiteY2" fmla="*/ 4169391 h 4835612"/>
                <a:gd name="connsiteX3" fmla="*/ 258276 w 4478241"/>
                <a:gd name="connsiteY3" fmla="*/ 3487003 h 4835612"/>
                <a:gd name="connsiteX4" fmla="*/ 5793 w 4478241"/>
                <a:gd name="connsiteY4" fmla="*/ 791570 h 4835612"/>
                <a:gd name="connsiteX5" fmla="*/ 251452 w 4478241"/>
                <a:gd name="connsiteY5" fmla="*/ 0 h 4835612"/>
                <a:gd name="connsiteX0" fmla="*/ 4478241 w 4478241"/>
                <a:gd name="connsiteY0" fmla="*/ 4835612 h 4835612"/>
                <a:gd name="connsiteX1" fmla="*/ 2931767 w 4478241"/>
                <a:gd name="connsiteY1" fmla="*/ 3970080 h 4835612"/>
                <a:gd name="connsiteX2" fmla="*/ 258276 w 4478241"/>
                <a:gd name="connsiteY2" fmla="*/ 3487003 h 4835612"/>
                <a:gd name="connsiteX3" fmla="*/ 5793 w 4478241"/>
                <a:gd name="connsiteY3" fmla="*/ 791570 h 4835612"/>
                <a:gd name="connsiteX4" fmla="*/ 251452 w 4478241"/>
                <a:gd name="connsiteY4" fmla="*/ 0 h 4835612"/>
                <a:gd name="connsiteX0" fmla="*/ 4478241 w 4478241"/>
                <a:gd name="connsiteY0" fmla="*/ 4835612 h 4835612"/>
                <a:gd name="connsiteX1" fmla="*/ 2931767 w 4478241"/>
                <a:gd name="connsiteY1" fmla="*/ 3970080 h 4835612"/>
                <a:gd name="connsiteX2" fmla="*/ 258276 w 4478241"/>
                <a:gd name="connsiteY2" fmla="*/ 3487003 h 4835612"/>
                <a:gd name="connsiteX3" fmla="*/ 5793 w 4478241"/>
                <a:gd name="connsiteY3" fmla="*/ 791570 h 4835612"/>
                <a:gd name="connsiteX4" fmla="*/ 251452 w 4478241"/>
                <a:gd name="connsiteY4" fmla="*/ 0 h 4835612"/>
                <a:gd name="connsiteX0" fmla="*/ 4478241 w 4478241"/>
                <a:gd name="connsiteY0" fmla="*/ 4835612 h 4835612"/>
                <a:gd name="connsiteX1" fmla="*/ 2931767 w 4478241"/>
                <a:gd name="connsiteY1" fmla="*/ 3970080 h 4835612"/>
                <a:gd name="connsiteX2" fmla="*/ 258276 w 4478241"/>
                <a:gd name="connsiteY2" fmla="*/ 3487003 h 4835612"/>
                <a:gd name="connsiteX3" fmla="*/ 5793 w 4478241"/>
                <a:gd name="connsiteY3" fmla="*/ 791570 h 4835612"/>
                <a:gd name="connsiteX4" fmla="*/ 251452 w 4478241"/>
                <a:gd name="connsiteY4" fmla="*/ 0 h 4835612"/>
                <a:gd name="connsiteX0" fmla="*/ 4478241 w 4478241"/>
                <a:gd name="connsiteY0" fmla="*/ 4835612 h 4835612"/>
                <a:gd name="connsiteX1" fmla="*/ 2931767 w 4478241"/>
                <a:gd name="connsiteY1" fmla="*/ 3970080 h 4835612"/>
                <a:gd name="connsiteX2" fmla="*/ 258276 w 4478241"/>
                <a:gd name="connsiteY2" fmla="*/ 3487003 h 4835612"/>
                <a:gd name="connsiteX3" fmla="*/ 5793 w 4478241"/>
                <a:gd name="connsiteY3" fmla="*/ 791570 h 4835612"/>
                <a:gd name="connsiteX4" fmla="*/ 251452 w 4478241"/>
                <a:gd name="connsiteY4" fmla="*/ 0 h 4835612"/>
                <a:gd name="connsiteX0" fmla="*/ 4591752 w 4591752"/>
                <a:gd name="connsiteY0" fmla="*/ 4835612 h 4835612"/>
                <a:gd name="connsiteX1" fmla="*/ 3045278 w 4591752"/>
                <a:gd name="connsiteY1" fmla="*/ 3970080 h 4835612"/>
                <a:gd name="connsiteX2" fmla="*/ 371787 w 4591752"/>
                <a:gd name="connsiteY2" fmla="*/ 3487003 h 4835612"/>
                <a:gd name="connsiteX3" fmla="*/ 119304 w 4591752"/>
                <a:gd name="connsiteY3" fmla="*/ 791570 h 4835612"/>
                <a:gd name="connsiteX4" fmla="*/ 364963 w 4591752"/>
                <a:gd name="connsiteY4" fmla="*/ 0 h 4835612"/>
                <a:gd name="connsiteX0" fmla="*/ 4544962 w 4544962"/>
                <a:gd name="connsiteY0" fmla="*/ 4835612 h 4835612"/>
                <a:gd name="connsiteX1" fmla="*/ 2998488 w 4544962"/>
                <a:gd name="connsiteY1" fmla="*/ 3970080 h 4835612"/>
                <a:gd name="connsiteX2" fmla="*/ 413250 w 4544962"/>
                <a:gd name="connsiteY2" fmla="*/ 3441762 h 4835612"/>
                <a:gd name="connsiteX3" fmla="*/ 72514 w 4544962"/>
                <a:gd name="connsiteY3" fmla="*/ 791570 h 4835612"/>
                <a:gd name="connsiteX4" fmla="*/ 318173 w 4544962"/>
                <a:gd name="connsiteY4" fmla="*/ 0 h 4835612"/>
                <a:gd name="connsiteX0" fmla="*/ 4544962 w 4544962"/>
                <a:gd name="connsiteY0" fmla="*/ 4835612 h 4835612"/>
                <a:gd name="connsiteX1" fmla="*/ 2998488 w 4544962"/>
                <a:gd name="connsiteY1" fmla="*/ 3970080 h 4835612"/>
                <a:gd name="connsiteX2" fmla="*/ 413250 w 4544962"/>
                <a:gd name="connsiteY2" fmla="*/ 3441762 h 4835612"/>
                <a:gd name="connsiteX3" fmla="*/ 72514 w 4544962"/>
                <a:gd name="connsiteY3" fmla="*/ 791570 h 4835612"/>
                <a:gd name="connsiteX4" fmla="*/ 318173 w 4544962"/>
                <a:gd name="connsiteY4" fmla="*/ 0 h 4835612"/>
                <a:gd name="connsiteX0" fmla="*/ 4544962 w 4544962"/>
                <a:gd name="connsiteY0" fmla="*/ 4835612 h 4835612"/>
                <a:gd name="connsiteX1" fmla="*/ 2998488 w 4544962"/>
                <a:gd name="connsiteY1" fmla="*/ 3970080 h 4835612"/>
                <a:gd name="connsiteX2" fmla="*/ 413250 w 4544962"/>
                <a:gd name="connsiteY2" fmla="*/ 3441762 h 4835612"/>
                <a:gd name="connsiteX3" fmla="*/ 72514 w 4544962"/>
                <a:gd name="connsiteY3" fmla="*/ 791570 h 4835612"/>
                <a:gd name="connsiteX4" fmla="*/ 318173 w 4544962"/>
                <a:gd name="connsiteY4" fmla="*/ 0 h 4835612"/>
                <a:gd name="connsiteX0" fmla="*/ 4479051 w 4479051"/>
                <a:gd name="connsiteY0" fmla="*/ 4835612 h 4835612"/>
                <a:gd name="connsiteX1" fmla="*/ 2932577 w 4479051"/>
                <a:gd name="connsiteY1" fmla="*/ 3970080 h 4835612"/>
                <a:gd name="connsiteX2" fmla="*/ 347339 w 4479051"/>
                <a:gd name="connsiteY2" fmla="*/ 3441762 h 4835612"/>
                <a:gd name="connsiteX3" fmla="*/ 6603 w 4479051"/>
                <a:gd name="connsiteY3" fmla="*/ 791570 h 4835612"/>
                <a:gd name="connsiteX4" fmla="*/ 252262 w 4479051"/>
                <a:gd name="connsiteY4" fmla="*/ 0 h 4835612"/>
                <a:gd name="connsiteX0" fmla="*/ 4491226 w 4491226"/>
                <a:gd name="connsiteY0" fmla="*/ 4835612 h 4835612"/>
                <a:gd name="connsiteX1" fmla="*/ 2944752 w 4491226"/>
                <a:gd name="connsiteY1" fmla="*/ 3970080 h 4835612"/>
                <a:gd name="connsiteX2" fmla="*/ 359514 w 4491226"/>
                <a:gd name="connsiteY2" fmla="*/ 3441762 h 4835612"/>
                <a:gd name="connsiteX3" fmla="*/ 18778 w 4491226"/>
                <a:gd name="connsiteY3" fmla="*/ 791570 h 4835612"/>
                <a:gd name="connsiteX4" fmla="*/ 264437 w 4491226"/>
                <a:gd name="connsiteY4" fmla="*/ 0 h 4835612"/>
                <a:gd name="connsiteX0" fmla="*/ 4498563 w 4498563"/>
                <a:gd name="connsiteY0" fmla="*/ 4835612 h 4835612"/>
                <a:gd name="connsiteX1" fmla="*/ 2952089 w 4498563"/>
                <a:gd name="connsiteY1" fmla="*/ 3970080 h 4835612"/>
                <a:gd name="connsiteX2" fmla="*/ 366851 w 4498563"/>
                <a:gd name="connsiteY2" fmla="*/ 3441762 h 4835612"/>
                <a:gd name="connsiteX3" fmla="*/ 26115 w 4498563"/>
                <a:gd name="connsiteY3" fmla="*/ 791570 h 4835612"/>
                <a:gd name="connsiteX4" fmla="*/ 271774 w 4498563"/>
                <a:gd name="connsiteY4" fmla="*/ 0 h 4835612"/>
                <a:gd name="connsiteX0" fmla="*/ 4474633 w 4474633"/>
                <a:gd name="connsiteY0" fmla="*/ 4857779 h 4857779"/>
                <a:gd name="connsiteX1" fmla="*/ 2928159 w 4474633"/>
                <a:gd name="connsiteY1" fmla="*/ 3992247 h 4857779"/>
                <a:gd name="connsiteX2" fmla="*/ 342921 w 4474633"/>
                <a:gd name="connsiteY2" fmla="*/ 3463929 h 4857779"/>
                <a:gd name="connsiteX3" fmla="*/ 2185 w 4474633"/>
                <a:gd name="connsiteY3" fmla="*/ 813737 h 4857779"/>
                <a:gd name="connsiteX4" fmla="*/ 275385 w 4474633"/>
                <a:gd name="connsiteY4" fmla="*/ 0 h 4857779"/>
                <a:gd name="connsiteX0" fmla="*/ 4497648 w 4497648"/>
                <a:gd name="connsiteY0" fmla="*/ 4850884 h 4850884"/>
                <a:gd name="connsiteX1" fmla="*/ 2928159 w 4497648"/>
                <a:gd name="connsiteY1" fmla="*/ 3992247 h 4850884"/>
                <a:gd name="connsiteX2" fmla="*/ 342921 w 4497648"/>
                <a:gd name="connsiteY2" fmla="*/ 3463929 h 4850884"/>
                <a:gd name="connsiteX3" fmla="*/ 2185 w 4497648"/>
                <a:gd name="connsiteY3" fmla="*/ 813737 h 4850884"/>
                <a:gd name="connsiteX4" fmla="*/ 275385 w 4497648"/>
                <a:gd name="connsiteY4" fmla="*/ 0 h 4850884"/>
                <a:gd name="connsiteX0" fmla="*/ 4497648 w 4497648"/>
                <a:gd name="connsiteY0" fmla="*/ 4850884 h 4850884"/>
                <a:gd name="connsiteX1" fmla="*/ 2928159 w 4497648"/>
                <a:gd name="connsiteY1" fmla="*/ 3992247 h 4850884"/>
                <a:gd name="connsiteX2" fmla="*/ 342921 w 4497648"/>
                <a:gd name="connsiteY2" fmla="*/ 3463929 h 4850884"/>
                <a:gd name="connsiteX3" fmla="*/ 2185 w 4497648"/>
                <a:gd name="connsiteY3" fmla="*/ 813737 h 4850884"/>
                <a:gd name="connsiteX4" fmla="*/ 275385 w 4497648"/>
                <a:gd name="connsiteY4" fmla="*/ 0 h 48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7648" h="4850884">
                  <a:moveTo>
                    <a:pt x="4497648" y="4850884"/>
                  </a:moveTo>
                  <a:cubicBezTo>
                    <a:pt x="3658934" y="4788225"/>
                    <a:pt x="3550871" y="4416764"/>
                    <a:pt x="2928159" y="3992247"/>
                  </a:cubicBezTo>
                  <a:cubicBezTo>
                    <a:pt x="2305447" y="3567730"/>
                    <a:pt x="769672" y="3794190"/>
                    <a:pt x="342921" y="3463929"/>
                  </a:cubicBezTo>
                  <a:cubicBezTo>
                    <a:pt x="-83830" y="3133668"/>
                    <a:pt x="13441" y="1391058"/>
                    <a:pt x="2185" y="813737"/>
                  </a:cubicBezTo>
                  <a:cubicBezTo>
                    <a:pt x="-9071" y="236416"/>
                    <a:pt x="151987" y="105201"/>
                    <a:pt x="275385" y="0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100" name="Freihandform 99"/>
            <p:cNvSpPr/>
            <p:nvPr/>
          </p:nvSpPr>
          <p:spPr>
            <a:xfrm>
              <a:off x="2052090" y="1362062"/>
              <a:ext cx="2145014" cy="4691235"/>
            </a:xfrm>
            <a:custGeom>
              <a:avLst/>
              <a:gdLst>
                <a:gd name="connsiteX0" fmla="*/ 2105267 w 2105267"/>
                <a:gd name="connsiteY0" fmla="*/ 4968688 h 4969165"/>
                <a:gd name="connsiteX1" fmla="*/ 962267 w 2105267"/>
                <a:gd name="connsiteY1" fmla="*/ 4592170 h 4969165"/>
                <a:gd name="connsiteX2" fmla="*/ 141996 w 2105267"/>
                <a:gd name="connsiteY2" fmla="*/ 2675965 h 4969165"/>
                <a:gd name="connsiteX3" fmla="*/ 54590 w 2105267"/>
                <a:gd name="connsiteY3" fmla="*/ 739588 h 4969165"/>
                <a:gd name="connsiteX4" fmla="*/ 720220 w 2105267"/>
                <a:gd name="connsiteY4" fmla="*/ 0 h 4969165"/>
                <a:gd name="connsiteX0" fmla="*/ 2283549 w 2283549"/>
                <a:gd name="connsiteY0" fmla="*/ 5161350 h 5161386"/>
                <a:gd name="connsiteX1" fmla="*/ 962267 w 2283549"/>
                <a:gd name="connsiteY1" fmla="*/ 4592170 h 5161386"/>
                <a:gd name="connsiteX2" fmla="*/ 141996 w 2283549"/>
                <a:gd name="connsiteY2" fmla="*/ 2675965 h 5161386"/>
                <a:gd name="connsiteX3" fmla="*/ 54590 w 2283549"/>
                <a:gd name="connsiteY3" fmla="*/ 739588 h 5161386"/>
                <a:gd name="connsiteX4" fmla="*/ 720220 w 2283549"/>
                <a:gd name="connsiteY4" fmla="*/ 0 h 5161386"/>
                <a:gd name="connsiteX0" fmla="*/ 2286601 w 2286601"/>
                <a:gd name="connsiteY0" fmla="*/ 5161350 h 5161363"/>
                <a:gd name="connsiteX1" fmla="*/ 1031861 w 2286601"/>
                <a:gd name="connsiteY1" fmla="*/ 4309627 h 5161363"/>
                <a:gd name="connsiteX2" fmla="*/ 145048 w 2286601"/>
                <a:gd name="connsiteY2" fmla="*/ 2675965 h 5161363"/>
                <a:gd name="connsiteX3" fmla="*/ 57642 w 2286601"/>
                <a:gd name="connsiteY3" fmla="*/ 739588 h 5161363"/>
                <a:gd name="connsiteX4" fmla="*/ 723272 w 2286601"/>
                <a:gd name="connsiteY4" fmla="*/ 0 h 5161363"/>
                <a:gd name="connsiteX0" fmla="*/ 2286601 w 2286601"/>
                <a:gd name="connsiteY0" fmla="*/ 5161350 h 5161369"/>
                <a:gd name="connsiteX1" fmla="*/ 1031861 w 2286601"/>
                <a:gd name="connsiteY1" fmla="*/ 4309627 h 5161369"/>
                <a:gd name="connsiteX2" fmla="*/ 145048 w 2286601"/>
                <a:gd name="connsiteY2" fmla="*/ 2675965 h 5161369"/>
                <a:gd name="connsiteX3" fmla="*/ 57642 w 2286601"/>
                <a:gd name="connsiteY3" fmla="*/ 739588 h 5161369"/>
                <a:gd name="connsiteX4" fmla="*/ 723272 w 2286601"/>
                <a:gd name="connsiteY4" fmla="*/ 0 h 5161369"/>
                <a:gd name="connsiteX0" fmla="*/ 2268837 w 2268837"/>
                <a:gd name="connsiteY0" fmla="*/ 5161350 h 5161363"/>
                <a:gd name="connsiteX1" fmla="*/ 1014097 w 2268837"/>
                <a:gd name="connsiteY1" fmla="*/ 4309627 h 5161363"/>
                <a:gd name="connsiteX2" fmla="*/ 177212 w 2268837"/>
                <a:gd name="connsiteY2" fmla="*/ 2660445 h 5161363"/>
                <a:gd name="connsiteX3" fmla="*/ 39878 w 2268837"/>
                <a:gd name="connsiteY3" fmla="*/ 739588 h 5161363"/>
                <a:gd name="connsiteX4" fmla="*/ 705508 w 2268837"/>
                <a:gd name="connsiteY4" fmla="*/ 0 h 5161363"/>
                <a:gd name="connsiteX0" fmla="*/ 2277417 w 2277417"/>
                <a:gd name="connsiteY0" fmla="*/ 5161350 h 5161363"/>
                <a:gd name="connsiteX1" fmla="*/ 1022677 w 2277417"/>
                <a:gd name="connsiteY1" fmla="*/ 4309627 h 5161363"/>
                <a:gd name="connsiteX2" fmla="*/ 185792 w 2277417"/>
                <a:gd name="connsiteY2" fmla="*/ 2660445 h 5161363"/>
                <a:gd name="connsiteX3" fmla="*/ 48458 w 2277417"/>
                <a:gd name="connsiteY3" fmla="*/ 739588 h 5161363"/>
                <a:gd name="connsiteX4" fmla="*/ 714088 w 2277417"/>
                <a:gd name="connsiteY4" fmla="*/ 0 h 5161363"/>
                <a:gd name="connsiteX0" fmla="*/ 2270630 w 2270630"/>
                <a:gd name="connsiteY0" fmla="*/ 5161350 h 5161369"/>
                <a:gd name="connsiteX1" fmla="*/ 1069164 w 2270630"/>
                <a:gd name="connsiteY1" fmla="*/ 4443248 h 5161369"/>
                <a:gd name="connsiteX2" fmla="*/ 179005 w 2270630"/>
                <a:gd name="connsiteY2" fmla="*/ 2660445 h 5161369"/>
                <a:gd name="connsiteX3" fmla="*/ 41671 w 2270630"/>
                <a:gd name="connsiteY3" fmla="*/ 739588 h 5161369"/>
                <a:gd name="connsiteX4" fmla="*/ 707301 w 2270630"/>
                <a:gd name="connsiteY4" fmla="*/ 0 h 5161369"/>
                <a:gd name="connsiteX0" fmla="*/ 2300367 w 2300367"/>
                <a:gd name="connsiteY0" fmla="*/ 5161369 h 5161388"/>
                <a:gd name="connsiteX1" fmla="*/ 1069164 w 2300367"/>
                <a:gd name="connsiteY1" fmla="*/ 4443248 h 5161388"/>
                <a:gd name="connsiteX2" fmla="*/ 179005 w 2300367"/>
                <a:gd name="connsiteY2" fmla="*/ 2660445 h 5161388"/>
                <a:gd name="connsiteX3" fmla="*/ 41671 w 2300367"/>
                <a:gd name="connsiteY3" fmla="*/ 739588 h 5161388"/>
                <a:gd name="connsiteX4" fmla="*/ 707301 w 2300367"/>
                <a:gd name="connsiteY4" fmla="*/ 0 h 5161388"/>
                <a:gd name="connsiteX0" fmla="*/ 2300367 w 2300367"/>
                <a:gd name="connsiteY0" fmla="*/ 5161369 h 5161369"/>
                <a:gd name="connsiteX1" fmla="*/ 1069164 w 2300367"/>
                <a:gd name="connsiteY1" fmla="*/ 4443248 h 5161369"/>
                <a:gd name="connsiteX2" fmla="*/ 179005 w 2300367"/>
                <a:gd name="connsiteY2" fmla="*/ 2660445 h 5161369"/>
                <a:gd name="connsiteX3" fmla="*/ 41671 w 2300367"/>
                <a:gd name="connsiteY3" fmla="*/ 739588 h 5161369"/>
                <a:gd name="connsiteX4" fmla="*/ 707301 w 2300367"/>
                <a:gd name="connsiteY4" fmla="*/ 0 h 5161369"/>
                <a:gd name="connsiteX0" fmla="*/ 2339052 w 2339052"/>
                <a:gd name="connsiteY0" fmla="*/ 5123295 h 5123295"/>
                <a:gd name="connsiteX1" fmla="*/ 1069164 w 2339052"/>
                <a:gd name="connsiteY1" fmla="*/ 4443248 h 5123295"/>
                <a:gd name="connsiteX2" fmla="*/ 179005 w 2339052"/>
                <a:gd name="connsiteY2" fmla="*/ 2660445 h 5123295"/>
                <a:gd name="connsiteX3" fmla="*/ 41671 w 2339052"/>
                <a:gd name="connsiteY3" fmla="*/ 739588 h 5123295"/>
                <a:gd name="connsiteX4" fmla="*/ 707301 w 2339052"/>
                <a:gd name="connsiteY4" fmla="*/ 0 h 5123295"/>
                <a:gd name="connsiteX0" fmla="*/ 2339052 w 2339052"/>
                <a:gd name="connsiteY0" fmla="*/ 5123295 h 5123295"/>
                <a:gd name="connsiteX1" fmla="*/ 1069164 w 2339052"/>
                <a:gd name="connsiteY1" fmla="*/ 4443248 h 5123295"/>
                <a:gd name="connsiteX2" fmla="*/ 179005 w 2339052"/>
                <a:gd name="connsiteY2" fmla="*/ 2660445 h 5123295"/>
                <a:gd name="connsiteX3" fmla="*/ 41671 w 2339052"/>
                <a:gd name="connsiteY3" fmla="*/ 739588 h 5123295"/>
                <a:gd name="connsiteX4" fmla="*/ 707301 w 2339052"/>
                <a:gd name="connsiteY4" fmla="*/ 0 h 5123295"/>
                <a:gd name="connsiteX0" fmla="*/ 2342901 w 2342901"/>
                <a:gd name="connsiteY0" fmla="*/ 5123295 h 5123295"/>
                <a:gd name="connsiteX1" fmla="*/ 1073013 w 2342901"/>
                <a:gd name="connsiteY1" fmla="*/ 4443248 h 5123295"/>
                <a:gd name="connsiteX2" fmla="*/ 182854 w 2342901"/>
                <a:gd name="connsiteY2" fmla="*/ 2660445 h 5123295"/>
                <a:gd name="connsiteX3" fmla="*/ 45520 w 2342901"/>
                <a:gd name="connsiteY3" fmla="*/ 739588 h 5123295"/>
                <a:gd name="connsiteX4" fmla="*/ 763192 w 2342901"/>
                <a:gd name="connsiteY4" fmla="*/ 0 h 512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2901" h="5123295">
                  <a:moveTo>
                    <a:pt x="2342901" y="5123295"/>
                  </a:moveTo>
                  <a:cubicBezTo>
                    <a:pt x="1713915" y="5076441"/>
                    <a:pt x="1433021" y="4853723"/>
                    <a:pt x="1073013" y="4443248"/>
                  </a:cubicBezTo>
                  <a:cubicBezTo>
                    <a:pt x="713005" y="4032773"/>
                    <a:pt x="354103" y="3277722"/>
                    <a:pt x="182854" y="2660445"/>
                  </a:cubicBezTo>
                  <a:cubicBezTo>
                    <a:pt x="11605" y="2043168"/>
                    <a:pt x="-51203" y="1182995"/>
                    <a:pt x="45520" y="739588"/>
                  </a:cubicBezTo>
                  <a:cubicBezTo>
                    <a:pt x="142243" y="296181"/>
                    <a:pt x="478562" y="146797"/>
                    <a:pt x="763192" y="0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101" name="Freihandform 100"/>
            <p:cNvSpPr/>
            <p:nvPr/>
          </p:nvSpPr>
          <p:spPr>
            <a:xfrm>
              <a:off x="4453528" y="1331826"/>
              <a:ext cx="2843350" cy="4756359"/>
            </a:xfrm>
            <a:custGeom>
              <a:avLst/>
              <a:gdLst>
                <a:gd name="connsiteX0" fmla="*/ 0 w 2998384"/>
                <a:gd name="connsiteY0" fmla="*/ 5198525 h 5208869"/>
                <a:gd name="connsiteX1" fmla="*/ 1768289 w 2998384"/>
                <a:gd name="connsiteY1" fmla="*/ 4748048 h 5208869"/>
                <a:gd name="connsiteX2" fmla="*/ 2938183 w 2998384"/>
                <a:gd name="connsiteY2" fmla="*/ 2206554 h 5208869"/>
                <a:gd name="connsiteX3" fmla="*/ 2796989 w 2998384"/>
                <a:gd name="connsiteY3" fmla="*/ 182772 h 5208869"/>
                <a:gd name="connsiteX4" fmla="*/ 2514600 w 2998384"/>
                <a:gd name="connsiteY4" fmla="*/ 95366 h 5208869"/>
                <a:gd name="connsiteX0" fmla="*/ 0 w 3092900"/>
                <a:gd name="connsiteY0" fmla="*/ 5290331 h 5295033"/>
                <a:gd name="connsiteX1" fmla="*/ 1862805 w 3092900"/>
                <a:gd name="connsiteY1" fmla="*/ 4748048 h 5295033"/>
                <a:gd name="connsiteX2" fmla="*/ 3032699 w 3092900"/>
                <a:gd name="connsiteY2" fmla="*/ 2206554 h 5295033"/>
                <a:gd name="connsiteX3" fmla="*/ 2891505 w 3092900"/>
                <a:gd name="connsiteY3" fmla="*/ 182772 h 5295033"/>
                <a:gd name="connsiteX4" fmla="*/ 2609116 w 3092900"/>
                <a:gd name="connsiteY4" fmla="*/ 95366 h 5295033"/>
                <a:gd name="connsiteX0" fmla="*/ 0 w 3092900"/>
                <a:gd name="connsiteY0" fmla="*/ 5290331 h 5290331"/>
                <a:gd name="connsiteX1" fmla="*/ 1862805 w 3092900"/>
                <a:gd name="connsiteY1" fmla="*/ 4748048 h 5290331"/>
                <a:gd name="connsiteX2" fmla="*/ 3032699 w 3092900"/>
                <a:gd name="connsiteY2" fmla="*/ 2206554 h 5290331"/>
                <a:gd name="connsiteX3" fmla="*/ 2891505 w 3092900"/>
                <a:gd name="connsiteY3" fmla="*/ 182772 h 5290331"/>
                <a:gd name="connsiteX4" fmla="*/ 2609116 w 3092900"/>
                <a:gd name="connsiteY4" fmla="*/ 95366 h 5290331"/>
                <a:gd name="connsiteX0" fmla="*/ 0 w 3059443"/>
                <a:gd name="connsiteY0" fmla="*/ 5290331 h 5290331"/>
                <a:gd name="connsiteX1" fmla="*/ 2350827 w 3059443"/>
                <a:gd name="connsiteY1" fmla="*/ 4616323 h 5290331"/>
                <a:gd name="connsiteX2" fmla="*/ 3032699 w 3059443"/>
                <a:gd name="connsiteY2" fmla="*/ 2206554 h 5290331"/>
                <a:gd name="connsiteX3" fmla="*/ 2891505 w 3059443"/>
                <a:gd name="connsiteY3" fmla="*/ 182772 h 5290331"/>
                <a:gd name="connsiteX4" fmla="*/ 2609116 w 3059443"/>
                <a:gd name="connsiteY4" fmla="*/ 95366 h 5290331"/>
                <a:gd name="connsiteX0" fmla="*/ 0 w 3068857"/>
                <a:gd name="connsiteY0" fmla="*/ 5283205 h 5283205"/>
                <a:gd name="connsiteX1" fmla="*/ 2350827 w 3068857"/>
                <a:gd name="connsiteY1" fmla="*/ 4609197 h 5283205"/>
                <a:gd name="connsiteX2" fmla="*/ 3032699 w 3068857"/>
                <a:gd name="connsiteY2" fmla="*/ 2199428 h 5283205"/>
                <a:gd name="connsiteX3" fmla="*/ 2936461 w 3068857"/>
                <a:gd name="connsiteY3" fmla="*/ 186759 h 5283205"/>
                <a:gd name="connsiteX4" fmla="*/ 2609116 w 3068857"/>
                <a:gd name="connsiteY4" fmla="*/ 88240 h 5283205"/>
                <a:gd name="connsiteX0" fmla="*/ 0 w 3083379"/>
                <a:gd name="connsiteY0" fmla="*/ 5198481 h 5198481"/>
                <a:gd name="connsiteX1" fmla="*/ 2350827 w 3083379"/>
                <a:gd name="connsiteY1" fmla="*/ 4524473 h 5198481"/>
                <a:gd name="connsiteX2" fmla="*/ 3032699 w 3083379"/>
                <a:gd name="connsiteY2" fmla="*/ 2114704 h 5198481"/>
                <a:gd name="connsiteX3" fmla="*/ 2986005 w 3083379"/>
                <a:gd name="connsiteY3" fmla="*/ 297707 h 5198481"/>
                <a:gd name="connsiteX4" fmla="*/ 2609116 w 3083379"/>
                <a:gd name="connsiteY4" fmla="*/ 3516 h 5198481"/>
                <a:gd name="connsiteX0" fmla="*/ 0 w 3089026"/>
                <a:gd name="connsiteY0" fmla="*/ 5198497 h 5198497"/>
                <a:gd name="connsiteX1" fmla="*/ 2350827 w 3089026"/>
                <a:gd name="connsiteY1" fmla="*/ 4524489 h 5198497"/>
                <a:gd name="connsiteX2" fmla="*/ 3032699 w 3089026"/>
                <a:gd name="connsiteY2" fmla="*/ 2114720 h 5198497"/>
                <a:gd name="connsiteX3" fmla="*/ 2986005 w 3089026"/>
                <a:gd name="connsiteY3" fmla="*/ 297723 h 5198497"/>
                <a:gd name="connsiteX4" fmla="*/ 2609116 w 3089026"/>
                <a:gd name="connsiteY4" fmla="*/ 3532 h 5198497"/>
                <a:gd name="connsiteX0" fmla="*/ 0 w 3084147"/>
                <a:gd name="connsiteY0" fmla="*/ 5205690 h 5205690"/>
                <a:gd name="connsiteX1" fmla="*/ 2350827 w 3084147"/>
                <a:gd name="connsiteY1" fmla="*/ 4531682 h 5205690"/>
                <a:gd name="connsiteX2" fmla="*/ 3033702 w 3084147"/>
                <a:gd name="connsiteY2" fmla="*/ 2359637 h 5205690"/>
                <a:gd name="connsiteX3" fmla="*/ 2986005 w 3084147"/>
                <a:gd name="connsiteY3" fmla="*/ 304916 h 5205690"/>
                <a:gd name="connsiteX4" fmla="*/ 2609116 w 3084147"/>
                <a:gd name="connsiteY4" fmla="*/ 10725 h 5205690"/>
                <a:gd name="connsiteX0" fmla="*/ 0 w 3074566"/>
                <a:gd name="connsiteY0" fmla="*/ 5205690 h 5205690"/>
                <a:gd name="connsiteX1" fmla="*/ 2350827 w 3074566"/>
                <a:gd name="connsiteY1" fmla="*/ 4531682 h 5205690"/>
                <a:gd name="connsiteX2" fmla="*/ 3033702 w 3074566"/>
                <a:gd name="connsiteY2" fmla="*/ 2359637 h 5205690"/>
                <a:gd name="connsiteX3" fmla="*/ 2986005 w 3074566"/>
                <a:gd name="connsiteY3" fmla="*/ 304916 h 5205690"/>
                <a:gd name="connsiteX4" fmla="*/ 2609116 w 3074566"/>
                <a:gd name="connsiteY4" fmla="*/ 10725 h 5205690"/>
                <a:gd name="connsiteX0" fmla="*/ 0 w 3069913"/>
                <a:gd name="connsiteY0" fmla="*/ 5253309 h 5253309"/>
                <a:gd name="connsiteX1" fmla="*/ 2350827 w 3069913"/>
                <a:gd name="connsiteY1" fmla="*/ 4579301 h 5253309"/>
                <a:gd name="connsiteX2" fmla="*/ 3033702 w 3069913"/>
                <a:gd name="connsiteY2" fmla="*/ 2407256 h 5253309"/>
                <a:gd name="connsiteX3" fmla="*/ 2986005 w 3069913"/>
                <a:gd name="connsiteY3" fmla="*/ 352535 h 5253309"/>
                <a:gd name="connsiteX4" fmla="*/ 2738132 w 3069913"/>
                <a:gd name="connsiteY4" fmla="*/ 14364 h 5253309"/>
                <a:gd name="connsiteX5" fmla="*/ 2609116 w 3069913"/>
                <a:gd name="connsiteY5" fmla="*/ 58344 h 5253309"/>
                <a:gd name="connsiteX0" fmla="*/ 0 w 3074566"/>
                <a:gd name="connsiteY0" fmla="*/ 5194965 h 5194965"/>
                <a:gd name="connsiteX1" fmla="*/ 2350827 w 3074566"/>
                <a:gd name="connsiteY1" fmla="*/ 4520957 h 5194965"/>
                <a:gd name="connsiteX2" fmla="*/ 3033702 w 3074566"/>
                <a:gd name="connsiteY2" fmla="*/ 2348912 h 5194965"/>
                <a:gd name="connsiteX3" fmla="*/ 2986005 w 3074566"/>
                <a:gd name="connsiteY3" fmla="*/ 294191 h 5194965"/>
                <a:gd name="connsiteX4" fmla="*/ 2609116 w 3074566"/>
                <a:gd name="connsiteY4" fmla="*/ 0 h 5194965"/>
                <a:gd name="connsiteX0" fmla="*/ 0 w 3074566"/>
                <a:gd name="connsiteY0" fmla="*/ 5194965 h 5194965"/>
                <a:gd name="connsiteX1" fmla="*/ 2350827 w 3074566"/>
                <a:gd name="connsiteY1" fmla="*/ 4520957 h 5194965"/>
                <a:gd name="connsiteX2" fmla="*/ 3033702 w 3074566"/>
                <a:gd name="connsiteY2" fmla="*/ 2348912 h 5194965"/>
                <a:gd name="connsiteX3" fmla="*/ 2986005 w 3074566"/>
                <a:gd name="connsiteY3" fmla="*/ 294191 h 5194965"/>
                <a:gd name="connsiteX4" fmla="*/ 2609116 w 3074566"/>
                <a:gd name="connsiteY4" fmla="*/ 0 h 5194965"/>
                <a:gd name="connsiteX0" fmla="*/ 0 w 3102471"/>
                <a:gd name="connsiteY0" fmla="*/ 5194965 h 5194965"/>
                <a:gd name="connsiteX1" fmla="*/ 2350827 w 3102471"/>
                <a:gd name="connsiteY1" fmla="*/ 4520957 h 5194965"/>
                <a:gd name="connsiteX2" fmla="*/ 3033702 w 3102471"/>
                <a:gd name="connsiteY2" fmla="*/ 2348912 h 5194965"/>
                <a:gd name="connsiteX3" fmla="*/ 3030863 w 3102471"/>
                <a:gd name="connsiteY3" fmla="*/ 488216 h 5194965"/>
                <a:gd name="connsiteX4" fmla="*/ 2609116 w 3102471"/>
                <a:gd name="connsiteY4" fmla="*/ 0 h 5194965"/>
                <a:gd name="connsiteX0" fmla="*/ 0 w 3103674"/>
                <a:gd name="connsiteY0" fmla="*/ 5194965 h 5194965"/>
                <a:gd name="connsiteX1" fmla="*/ 2350827 w 3103674"/>
                <a:gd name="connsiteY1" fmla="*/ 4520957 h 5194965"/>
                <a:gd name="connsiteX2" fmla="*/ 3033702 w 3103674"/>
                <a:gd name="connsiteY2" fmla="*/ 2348912 h 5194965"/>
                <a:gd name="connsiteX3" fmla="*/ 3030863 w 3103674"/>
                <a:gd name="connsiteY3" fmla="*/ 488216 h 5194965"/>
                <a:gd name="connsiteX4" fmla="*/ 2586943 w 3103674"/>
                <a:gd name="connsiteY4" fmla="*/ 0 h 5194965"/>
                <a:gd name="connsiteX0" fmla="*/ 0 w 3097327"/>
                <a:gd name="connsiteY0" fmla="*/ 5194965 h 5194965"/>
                <a:gd name="connsiteX1" fmla="*/ 2350827 w 3097327"/>
                <a:gd name="connsiteY1" fmla="*/ 4520957 h 5194965"/>
                <a:gd name="connsiteX2" fmla="*/ 3033702 w 3097327"/>
                <a:gd name="connsiteY2" fmla="*/ 2348912 h 5194965"/>
                <a:gd name="connsiteX3" fmla="*/ 3030863 w 3097327"/>
                <a:gd name="connsiteY3" fmla="*/ 488216 h 5194965"/>
                <a:gd name="connsiteX4" fmla="*/ 2586943 w 3097327"/>
                <a:gd name="connsiteY4" fmla="*/ 0 h 5194965"/>
                <a:gd name="connsiteX0" fmla="*/ 0 w 3105747"/>
                <a:gd name="connsiteY0" fmla="*/ 5194965 h 5194965"/>
                <a:gd name="connsiteX1" fmla="*/ 2350827 w 3105747"/>
                <a:gd name="connsiteY1" fmla="*/ 4520957 h 5194965"/>
                <a:gd name="connsiteX2" fmla="*/ 3033702 w 3105747"/>
                <a:gd name="connsiteY2" fmla="*/ 2348912 h 5194965"/>
                <a:gd name="connsiteX3" fmla="*/ 3030863 w 3105747"/>
                <a:gd name="connsiteY3" fmla="*/ 488216 h 5194965"/>
                <a:gd name="connsiteX4" fmla="*/ 2445201 w 3105747"/>
                <a:gd name="connsiteY4" fmla="*/ 0 h 5194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5747" h="5194965">
                  <a:moveTo>
                    <a:pt x="0" y="5194965"/>
                  </a:moveTo>
                  <a:cubicBezTo>
                    <a:pt x="844466" y="5108617"/>
                    <a:pt x="1845210" y="4995299"/>
                    <a:pt x="2350827" y="4520957"/>
                  </a:cubicBezTo>
                  <a:cubicBezTo>
                    <a:pt x="2856444" y="4046615"/>
                    <a:pt x="2935915" y="3054076"/>
                    <a:pt x="3033702" y="2348912"/>
                  </a:cubicBezTo>
                  <a:cubicBezTo>
                    <a:pt x="3131489" y="1643748"/>
                    <a:pt x="3128946" y="879701"/>
                    <a:pt x="3030863" y="488216"/>
                  </a:cubicBezTo>
                  <a:cubicBezTo>
                    <a:pt x="2932780" y="96731"/>
                    <a:pt x="2707096" y="28043"/>
                    <a:pt x="2445201" y="0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cxnSp>
          <p:nvCxnSpPr>
            <p:cNvPr id="102" name="Gerade Verbindung mit Pfeil 101"/>
            <p:cNvCxnSpPr/>
            <p:nvPr/>
          </p:nvCxnSpPr>
          <p:spPr>
            <a:xfrm>
              <a:off x="7656221" y="5691047"/>
              <a:ext cx="0" cy="419234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Ellipse 102"/>
            <p:cNvSpPr/>
            <p:nvPr/>
          </p:nvSpPr>
          <p:spPr>
            <a:xfrm>
              <a:off x="7507949" y="5968404"/>
              <a:ext cx="288987" cy="2889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111" name="Textfeld 7"/>
            <p:cNvSpPr txBox="1"/>
            <p:nvPr/>
          </p:nvSpPr>
          <p:spPr>
            <a:xfrm>
              <a:off x="323528" y="1059749"/>
              <a:ext cx="1623502" cy="58432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Private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12" name="Textfeld 25"/>
            <p:cNvSpPr txBox="1"/>
            <p:nvPr/>
          </p:nvSpPr>
          <p:spPr>
            <a:xfrm>
              <a:off x="5036730" y="1055166"/>
              <a:ext cx="1623502" cy="58432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dirty="0">
                  <a:effectLst/>
                  <a:latin typeface="Arial"/>
                  <a:ea typeface="Times New Roman"/>
                  <a:cs typeface="Times New Roman"/>
                </a:rPr>
                <a:t>Gemeinwesen </a:t>
              </a:r>
              <a:r>
                <a:rPr lang="de-CH" sz="900" spc="30" dirty="0">
                  <a:effectLst/>
                  <a:latin typeface="Arial"/>
                  <a:ea typeface="Times New Roman"/>
                  <a:cs typeface="Times New Roman"/>
                </a:rPr>
                <a:t>(z.B. Gemeinden, Kantone) </a:t>
              </a:r>
              <a:r>
                <a:rPr lang="de-CH" sz="900" spc="30" dirty="0" smtClean="0">
                  <a:effectLst/>
                  <a:latin typeface="Arial"/>
                  <a:ea typeface="Times New Roman"/>
                  <a:cs typeface="Times New Roman"/>
                </a:rPr>
                <a:t>und</a:t>
              </a:r>
              <a:br>
                <a:rPr lang="de-CH" sz="900" spc="30" dirty="0" smtClean="0"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900" b="1" spc="30" dirty="0" smtClean="0">
                  <a:effectLst/>
                  <a:latin typeface="Arial"/>
                  <a:ea typeface="Times New Roman"/>
                  <a:cs typeface="Times New Roman"/>
                </a:rPr>
                <a:t>öffentliche </a:t>
              </a:r>
              <a:r>
                <a:rPr lang="de-CH" sz="900" b="1" spc="30" dirty="0">
                  <a:effectLst/>
                  <a:latin typeface="Arial"/>
                  <a:ea typeface="Times New Roman"/>
                  <a:cs typeface="Times New Roman"/>
                </a:rPr>
                <a:t>Betriebe</a:t>
              </a:r>
              <a:endParaRPr lang="de-CH" sz="900" spc="3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13" name="Textfeld 32"/>
            <p:cNvSpPr txBox="1"/>
            <p:nvPr/>
          </p:nvSpPr>
          <p:spPr>
            <a:xfrm>
              <a:off x="2744618" y="1059749"/>
              <a:ext cx="1623502" cy="58432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Firmen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14" name="Textfeld 5"/>
            <p:cNvSpPr txBox="1"/>
            <p:nvPr/>
          </p:nvSpPr>
          <p:spPr>
            <a:xfrm>
              <a:off x="7412994" y="1056885"/>
              <a:ext cx="1623502" cy="58432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Herkunfts-Staaten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16" name="Textfeld 8"/>
            <p:cNvSpPr txBox="1"/>
            <p:nvPr/>
          </p:nvSpPr>
          <p:spPr>
            <a:xfrm>
              <a:off x="5076056" y="2333015"/>
              <a:ext cx="1616400" cy="581767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private und staatliche Banken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17" name="Textfeld 6"/>
            <p:cNvSpPr txBox="1"/>
            <p:nvPr/>
          </p:nvSpPr>
          <p:spPr>
            <a:xfrm>
              <a:off x="2747586" y="2337007"/>
              <a:ext cx="1616400" cy="581767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Pensionskassen, Sozialversicherungen, Versicherungen</a:t>
              </a:r>
              <a:r>
                <a:rPr lang="de-CH" sz="900" spc="30">
                  <a:effectLst/>
                  <a:latin typeface="Arial"/>
                  <a:ea typeface="Times New Roman"/>
                  <a:cs typeface="Times New Roman"/>
                </a:rPr>
                <a:t> (private, staatliche)</a:t>
              </a:r>
            </a:p>
          </p:txBody>
        </p:sp>
        <p:sp>
          <p:nvSpPr>
            <p:cNvPr id="118" name="Textfeld 13"/>
            <p:cNvSpPr txBox="1"/>
            <p:nvPr/>
          </p:nvSpPr>
          <p:spPr>
            <a:xfrm>
              <a:off x="7420096" y="2328452"/>
              <a:ext cx="1616400" cy="58176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Zwischenstaatliche </a:t>
              </a:r>
              <a: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  <a:t>Banken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19" name="Textfeld 9"/>
            <p:cNvSpPr txBox="1"/>
            <p:nvPr/>
          </p:nvSpPr>
          <p:spPr>
            <a:xfrm>
              <a:off x="323528" y="2337007"/>
              <a:ext cx="1616400" cy="58176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dirty="0">
                  <a:effectLst/>
                  <a:latin typeface="Arial"/>
                  <a:ea typeface="Times New Roman"/>
                  <a:cs typeface="Times New Roman"/>
                </a:rPr>
                <a:t>Übrige institutionelle Anleger </a:t>
              </a:r>
              <a:r>
                <a:rPr lang="de-CH" sz="900" spc="30" dirty="0">
                  <a:effectLst/>
                  <a:latin typeface="Arial"/>
                  <a:ea typeface="Times New Roman"/>
                  <a:cs typeface="Times New Roman"/>
                </a:rPr>
                <a:t>(Stiftungen</a:t>
              </a:r>
              <a:r>
                <a:rPr lang="de-CH" sz="900" spc="30" dirty="0" smtClean="0">
                  <a:effectLst/>
                  <a:latin typeface="Arial"/>
                  <a:ea typeface="Times New Roman"/>
                  <a:cs typeface="Times New Roman"/>
                </a:rPr>
                <a:t>, </a:t>
              </a:r>
              <a:r>
                <a:rPr lang="de-CH" sz="900" spc="30" dirty="0">
                  <a:effectLst/>
                  <a:latin typeface="Arial"/>
                  <a:ea typeface="Times New Roman"/>
                  <a:cs typeface="Times New Roman"/>
                </a:rPr>
                <a:t>Finanzinvestoren)</a:t>
              </a:r>
            </a:p>
          </p:txBody>
        </p:sp>
        <p:sp>
          <p:nvSpPr>
            <p:cNvPr id="122" name="Textfeld 11"/>
            <p:cNvSpPr txBox="1"/>
            <p:nvPr/>
          </p:nvSpPr>
          <p:spPr>
            <a:xfrm>
              <a:off x="7419932" y="3607675"/>
              <a:ext cx="1616564" cy="58182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Ziel- bzw. Gast-Staaten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23" name="Textfeld 65"/>
            <p:cNvSpPr txBox="1"/>
            <p:nvPr/>
          </p:nvSpPr>
          <p:spPr>
            <a:xfrm>
              <a:off x="323528" y="4091389"/>
              <a:ext cx="1616564" cy="58182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Privatper­sonen</a:t>
              </a:r>
              <a: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  <a:t>/</a:t>
              </a:r>
              <a:b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  <a:t>-investoren</a:t>
              </a:r>
              <a:b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900" spc="30" smtClean="0">
                  <a:effectLst/>
                  <a:latin typeface="Arial"/>
                  <a:ea typeface="Times New Roman"/>
                  <a:cs typeface="Times New Roman"/>
                </a:rPr>
                <a:t>im </a:t>
              </a:r>
              <a:r>
                <a:rPr lang="de-CH" sz="900" spc="30">
                  <a:effectLst/>
                  <a:latin typeface="Arial"/>
                  <a:ea typeface="Times New Roman"/>
                  <a:cs typeface="Times New Roman"/>
                </a:rPr>
                <a:t>Globalen Süden</a:t>
              </a:r>
            </a:p>
          </p:txBody>
        </p:sp>
        <p:sp>
          <p:nvSpPr>
            <p:cNvPr id="124" name="Textfeld 68"/>
            <p:cNvSpPr txBox="1"/>
            <p:nvPr/>
          </p:nvSpPr>
          <p:spPr>
            <a:xfrm>
              <a:off x="323528" y="3237474"/>
              <a:ext cx="1616564" cy="5818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  <a:t>Unternehmen</a:t>
              </a:r>
              <a:b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900" spc="30" smtClean="0">
                  <a:effectLst/>
                  <a:latin typeface="Arial"/>
                  <a:ea typeface="Times New Roman"/>
                  <a:cs typeface="Times New Roman"/>
                </a:rPr>
                <a:t>im </a:t>
              </a:r>
              <a:r>
                <a:rPr lang="de-CH" sz="900" spc="30">
                  <a:effectLst/>
                  <a:latin typeface="Arial"/>
                  <a:ea typeface="Times New Roman"/>
                  <a:cs typeface="Times New Roman"/>
                </a:rPr>
                <a:t>Globalen Süden</a:t>
              </a:r>
            </a:p>
          </p:txBody>
        </p:sp>
        <p:sp>
          <p:nvSpPr>
            <p:cNvPr id="126" name="Textfeld 2"/>
            <p:cNvSpPr txBox="1"/>
            <p:nvPr/>
          </p:nvSpPr>
          <p:spPr>
            <a:xfrm>
              <a:off x="3347864" y="5087489"/>
              <a:ext cx="1972459" cy="511687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Agrarunternehmen/-</a:t>
              </a:r>
              <a: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  <a:t>konzerne und Energieunternehmen</a:t>
              </a:r>
              <a:b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900" spc="30" smtClean="0">
                  <a:effectLst/>
                  <a:latin typeface="Arial"/>
                  <a:ea typeface="Times New Roman"/>
                  <a:cs typeface="Times New Roman"/>
                </a:rPr>
                <a:t>private</a:t>
              </a:r>
              <a:r>
                <a:rPr lang="de-CH" sz="900" spc="30">
                  <a:effectLst/>
                  <a:latin typeface="Arial"/>
                  <a:ea typeface="Times New Roman"/>
                  <a:cs typeface="Times New Roman"/>
                </a:rPr>
                <a:t>, </a:t>
              </a:r>
              <a:r>
                <a:rPr lang="de-CH" sz="900" spc="30" smtClean="0">
                  <a:effectLst/>
                  <a:latin typeface="Arial"/>
                  <a:ea typeface="Times New Roman"/>
                  <a:cs typeface="Times New Roman"/>
                </a:rPr>
                <a:t>halbstaatliche, staatliche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27" name="Textfeld 10"/>
            <p:cNvSpPr txBox="1"/>
            <p:nvPr/>
          </p:nvSpPr>
          <p:spPr>
            <a:xfrm>
              <a:off x="7232549" y="5112763"/>
              <a:ext cx="1803947" cy="578284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  <a:t>Kleinbauern, Pächter, </a:t>
              </a: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NomadInnen, </a:t>
              </a:r>
              <a: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  <a:t>Fischer-Innen</a:t>
              </a: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, </a:t>
              </a:r>
              <a:r>
                <a:rPr lang="de-CH" sz="900" b="1" spc="30" smtClean="0">
                  <a:effectLst/>
                  <a:latin typeface="Arial"/>
                  <a:ea typeface="Times New Roman"/>
                  <a:cs typeface="Times New Roman"/>
                </a:rPr>
                <a:t>WaldbewohnerInnen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37" name="Textfeld 158"/>
            <p:cNvSpPr txBox="1"/>
            <p:nvPr/>
          </p:nvSpPr>
          <p:spPr>
            <a:xfrm>
              <a:off x="95171" y="1826151"/>
              <a:ext cx="1020445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900" b="1" i="0" u="none" strike="noStrike" kern="0" cap="none" spc="30" normalizeH="0" baseline="0" noProof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Arial"/>
                  <a:ea typeface="Times New Roman"/>
                  <a:cs typeface="Times New Roman"/>
                </a:rPr>
                <a:t>konsumieren</a:t>
              </a:r>
              <a:endParaRPr kumimoji="0" lang="de-CH" sz="900" b="0" i="0" u="none" strike="noStrike" kern="0" cap="none" spc="3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38" name="Textfeld 159"/>
            <p:cNvSpPr txBox="1"/>
            <p:nvPr/>
          </p:nvSpPr>
          <p:spPr>
            <a:xfrm>
              <a:off x="1907704" y="1196752"/>
              <a:ext cx="853440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ln>
                    <a:noFill/>
                  </a:ln>
                  <a:solidFill>
                    <a:srgbClr val="808080"/>
                  </a:solidFill>
                  <a:effectLst/>
                  <a:latin typeface="Arial"/>
                  <a:ea typeface="Times New Roman"/>
                  <a:cs typeface="Times New Roman"/>
                </a:rPr>
                <a:t>beschaffen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39" name="Textfeld 159"/>
            <p:cNvSpPr txBox="1"/>
            <p:nvPr/>
          </p:nvSpPr>
          <p:spPr>
            <a:xfrm>
              <a:off x="6588224" y="1106071"/>
              <a:ext cx="853440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dirty="0">
                  <a:ln>
                    <a:noFill/>
                  </a:ln>
                  <a:solidFill>
                    <a:srgbClr val="808080"/>
                  </a:solidFill>
                  <a:effectLst/>
                  <a:latin typeface="Arial"/>
                  <a:ea typeface="Times New Roman"/>
                  <a:cs typeface="Times New Roman"/>
                </a:rPr>
                <a:t>beschaffen</a:t>
              </a:r>
              <a:endParaRPr lang="de-CH" sz="900" spc="3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0" name="Textfeld 30"/>
            <p:cNvSpPr txBox="1"/>
            <p:nvPr/>
          </p:nvSpPr>
          <p:spPr>
            <a:xfrm>
              <a:off x="2129046" y="2042175"/>
              <a:ext cx="1146810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zahlen Beiträge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1" name="Textfeld 146"/>
            <p:cNvSpPr txBox="1"/>
            <p:nvPr/>
          </p:nvSpPr>
          <p:spPr>
            <a:xfrm>
              <a:off x="3519175" y="2042175"/>
              <a:ext cx="692785" cy="25146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FFC000"/>
                  </a:solidFill>
                  <a:effectLst/>
                  <a:latin typeface="Arial"/>
                  <a:ea typeface="Times New Roman"/>
                  <a:cs typeface="Times New Roman"/>
                </a:rPr>
                <a:t>steuern</a:t>
              </a: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*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2" name="Textfeld 43"/>
            <p:cNvSpPr txBox="1"/>
            <p:nvPr/>
          </p:nvSpPr>
          <p:spPr>
            <a:xfrm>
              <a:off x="4139952" y="2042526"/>
              <a:ext cx="815975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ln>
                    <a:noFill/>
                  </a:ln>
                  <a:solidFill>
                    <a:srgbClr val="FFC000"/>
                  </a:solidFill>
                  <a:effectLst/>
                  <a:latin typeface="Arial"/>
                  <a:ea typeface="Times New Roman"/>
                  <a:cs typeface="Times New Roman"/>
                </a:rPr>
                <a:t>betreiben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3" name="Textfeld 43"/>
            <p:cNvSpPr txBox="1"/>
            <p:nvPr/>
          </p:nvSpPr>
          <p:spPr>
            <a:xfrm>
              <a:off x="6276305" y="2031051"/>
              <a:ext cx="815975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ln>
                    <a:noFill/>
                  </a:ln>
                  <a:solidFill>
                    <a:srgbClr val="FFC000"/>
                  </a:solidFill>
                  <a:effectLst/>
                  <a:latin typeface="Arial"/>
                  <a:ea typeface="Times New Roman"/>
                  <a:cs typeface="Times New Roman"/>
                </a:rPr>
                <a:t>betreiben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4" name="Textfeld 46"/>
            <p:cNvSpPr txBox="1"/>
            <p:nvPr/>
          </p:nvSpPr>
          <p:spPr>
            <a:xfrm>
              <a:off x="5436096" y="1988840"/>
              <a:ext cx="876300" cy="3905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legen </a:t>
              </a:r>
              <a:r>
                <a:rPr lang="de-CH" sz="900" b="1" spc="30" smtClean="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Geld</a:t>
              </a:r>
              <a:br>
                <a:rPr lang="de-CH" sz="900" b="1" spc="30" smtClean="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900" b="1" spc="30" smtClean="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an </a:t>
              </a:r>
              <a:r>
                <a:rPr lang="de-CH" sz="900" b="1" spc="3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bei</a:t>
              </a:r>
              <a:r>
                <a:rPr lang="de-CH" sz="900" b="1" spc="30">
                  <a:effectLst/>
                  <a:latin typeface="Arial"/>
                  <a:ea typeface="Times New Roman"/>
                  <a:cs typeface="Times New Roman"/>
                </a:rPr>
                <a:t>**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5" name="Textfeld 116"/>
            <p:cNvSpPr txBox="1"/>
            <p:nvPr/>
          </p:nvSpPr>
          <p:spPr>
            <a:xfrm>
              <a:off x="7776356" y="1691025"/>
              <a:ext cx="858520" cy="3162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finanzieren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6" name="Textfeld 134"/>
            <p:cNvSpPr txBox="1"/>
            <p:nvPr/>
          </p:nvSpPr>
          <p:spPr>
            <a:xfrm>
              <a:off x="7983671" y="1996646"/>
              <a:ext cx="692785" cy="3162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smtClean="0">
                  <a:solidFill>
                    <a:srgbClr val="FFC000"/>
                  </a:solidFill>
                  <a:effectLst/>
                  <a:latin typeface="Arial"/>
                  <a:ea typeface="Times New Roman"/>
                  <a:cs typeface="Times New Roman"/>
                </a:rPr>
                <a:t>steuern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7" name="Textfeld 86"/>
            <p:cNvSpPr txBox="1"/>
            <p:nvPr/>
          </p:nvSpPr>
          <p:spPr>
            <a:xfrm>
              <a:off x="2663788" y="2974660"/>
              <a:ext cx="1277620" cy="27432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legen Geld an in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8" name="Textfeld 43"/>
            <p:cNvSpPr txBox="1"/>
            <p:nvPr/>
          </p:nvSpPr>
          <p:spPr>
            <a:xfrm>
              <a:off x="4260081" y="3410327"/>
              <a:ext cx="815975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ln>
                    <a:noFill/>
                  </a:ln>
                  <a:solidFill>
                    <a:srgbClr val="FFC000"/>
                  </a:solidFill>
                  <a:effectLst/>
                  <a:latin typeface="Arial"/>
                  <a:ea typeface="Times New Roman"/>
                  <a:cs typeface="Times New Roman"/>
                </a:rPr>
                <a:t>betreiben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49" name="Textfeld 95"/>
            <p:cNvSpPr txBox="1"/>
            <p:nvPr/>
          </p:nvSpPr>
          <p:spPr>
            <a:xfrm>
              <a:off x="5804820" y="3356992"/>
              <a:ext cx="1107440" cy="6096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finanzieren / </a:t>
              </a:r>
              <a:r>
                <a:rPr lang="de-CH" sz="900" b="1" spc="30" smtClean="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beteiligen</a:t>
              </a:r>
              <a:br>
                <a:rPr lang="de-CH" sz="900" b="1" spc="30" smtClean="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900" b="1" spc="30" smtClean="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sich </a:t>
              </a:r>
              <a:r>
                <a:rPr lang="de-CH" sz="900" b="1" spc="3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an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50" name="Textfeld 43"/>
            <p:cNvSpPr txBox="1"/>
            <p:nvPr/>
          </p:nvSpPr>
          <p:spPr>
            <a:xfrm>
              <a:off x="6408204" y="3986391"/>
              <a:ext cx="815975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ln>
                    <a:noFill/>
                  </a:ln>
                  <a:solidFill>
                    <a:srgbClr val="FFC000"/>
                  </a:solidFill>
                  <a:effectLst/>
                  <a:latin typeface="Arial"/>
                  <a:ea typeface="Times New Roman"/>
                  <a:cs typeface="Times New Roman"/>
                </a:rPr>
                <a:t>betreiben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51" name="Textfeld 43"/>
            <p:cNvSpPr txBox="1"/>
            <p:nvPr/>
          </p:nvSpPr>
          <p:spPr>
            <a:xfrm>
              <a:off x="2843808" y="4742475"/>
              <a:ext cx="815975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ln>
                    <a:noFill/>
                  </a:ln>
                  <a:solidFill>
                    <a:srgbClr val="FFC000"/>
                  </a:solidFill>
                  <a:effectLst/>
                  <a:latin typeface="Arial"/>
                  <a:ea typeface="Times New Roman"/>
                  <a:cs typeface="Times New Roman"/>
                </a:rPr>
                <a:t>betreiben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55" name="Textfeld 92"/>
            <p:cNvSpPr txBox="1"/>
            <p:nvPr/>
          </p:nvSpPr>
          <p:spPr>
            <a:xfrm>
              <a:off x="3599892" y="4757142"/>
              <a:ext cx="877570" cy="4000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70C0"/>
                  </a:solidFill>
                  <a:effectLst/>
                  <a:latin typeface="Arial"/>
                  <a:ea typeface="Times New Roman"/>
                  <a:cs typeface="Times New Roman"/>
                </a:rPr>
                <a:t>beteiligen sich an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56" name="Textfeld 104"/>
            <p:cNvSpPr txBox="1"/>
            <p:nvPr/>
          </p:nvSpPr>
          <p:spPr>
            <a:xfrm>
              <a:off x="4612754" y="4721138"/>
              <a:ext cx="895350" cy="4000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B050"/>
                  </a:solidFill>
                  <a:effectLst/>
                  <a:latin typeface="Arial"/>
                  <a:ea typeface="Times New Roman"/>
                  <a:cs typeface="Times New Roman"/>
                </a:rPr>
                <a:t>verpachten Land an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57" name="Textfeld 102"/>
            <p:cNvSpPr txBox="1"/>
            <p:nvPr/>
          </p:nvSpPr>
          <p:spPr>
            <a:xfrm>
              <a:off x="5810979" y="4941168"/>
              <a:ext cx="1137285" cy="6477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B050"/>
                  </a:solidFill>
                  <a:effectLst/>
                  <a:latin typeface="Arial"/>
                  <a:ea typeface="Times New Roman"/>
                  <a:cs typeface="Times New Roman"/>
                </a:rPr>
                <a:t>verkaufen oder verpachten Land an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58" name="Textfeld 119"/>
            <p:cNvSpPr txBox="1"/>
            <p:nvPr/>
          </p:nvSpPr>
          <p:spPr>
            <a:xfrm>
              <a:off x="7740352" y="4630080"/>
              <a:ext cx="1168400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FF0000"/>
                  </a:solidFill>
                  <a:effectLst/>
                  <a:latin typeface="Arial"/>
                  <a:ea typeface="Times New Roman"/>
                  <a:cs typeface="Times New Roman"/>
                </a:rPr>
                <a:t>vertreiben oder siedeln um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59" name="Textfeld 148"/>
            <p:cNvSpPr txBox="1"/>
            <p:nvPr/>
          </p:nvSpPr>
          <p:spPr>
            <a:xfrm>
              <a:off x="215516" y="4977172"/>
              <a:ext cx="1595755" cy="1165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700" b="1" spc="30">
                  <a:effectLst/>
                  <a:latin typeface="Arial"/>
                  <a:ea typeface="Times New Roman"/>
                  <a:cs typeface="Times New Roman"/>
                </a:rPr>
                <a:t>* </a:t>
              </a:r>
              <a:r>
                <a:rPr lang="de-CH" sz="700" spc="30">
                  <a:effectLst/>
                  <a:latin typeface="Arial"/>
                  <a:ea typeface="Times New Roman"/>
                  <a:cs typeface="Times New Roman"/>
                </a:rPr>
                <a:t>paritätische Vertretung in Pensionskassen</a:t>
              </a:r>
            </a:p>
            <a:p>
              <a:pPr algn="l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700" spc="30">
                  <a:effectLst/>
                  <a:latin typeface="Arial"/>
                  <a:ea typeface="Times New Roman"/>
                  <a:cs typeface="Times New Roman"/>
                </a:rPr>
                <a:t>** Gemeinwesen legen Geld üblicherweise nur in staatlichen Anlageformen (Staatsanleihen, Obligationen von Kantonalbanken u.ä.) an.</a:t>
              </a:r>
            </a:p>
          </p:txBody>
        </p:sp>
        <p:sp>
          <p:nvSpPr>
            <p:cNvPr id="160" name="Textfeld 109"/>
            <p:cNvSpPr txBox="1"/>
            <p:nvPr/>
          </p:nvSpPr>
          <p:spPr>
            <a:xfrm>
              <a:off x="1903688" y="5157192"/>
              <a:ext cx="1120140" cy="7874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B050"/>
                  </a:solidFill>
                  <a:effectLst/>
                  <a:latin typeface="Arial"/>
                  <a:ea typeface="Times New Roman"/>
                  <a:cs typeface="Times New Roman"/>
                </a:rPr>
                <a:t>kaufen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B050"/>
                  </a:solidFill>
                  <a:effectLst/>
                  <a:latin typeface="Arial"/>
                  <a:ea typeface="Times New Roman"/>
                  <a:cs typeface="Times New Roman"/>
                </a:rPr>
                <a:t>Land und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B050"/>
                  </a:solidFill>
                  <a:effectLst/>
                  <a:latin typeface="Arial"/>
                  <a:ea typeface="Times New Roman"/>
                  <a:cs typeface="Times New Roman"/>
                </a:rPr>
                <a:t>verpachten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00B050"/>
                  </a:solidFill>
                  <a:effectLst/>
                  <a:latin typeface="Arial"/>
                  <a:ea typeface="Times New Roman"/>
                  <a:cs typeface="Times New Roman"/>
                </a:rPr>
                <a:t>es an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61" name="Textfeld 123"/>
            <p:cNvSpPr txBox="1"/>
            <p:nvPr/>
          </p:nvSpPr>
          <p:spPr>
            <a:xfrm>
              <a:off x="4345311" y="5571332"/>
              <a:ext cx="1341755" cy="4864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>
                  <a:solidFill>
                    <a:srgbClr val="FFC000"/>
                  </a:solidFill>
                  <a:effectLst/>
                  <a:latin typeface="Arial"/>
                  <a:ea typeface="Times New Roman"/>
                  <a:cs typeface="Times New Roman"/>
                </a:rPr>
                <a:t>kaufen / pachten und bewirtschaften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62" name="Textfeld 157"/>
            <p:cNvSpPr txBox="1"/>
            <p:nvPr/>
          </p:nvSpPr>
          <p:spPr>
            <a:xfrm>
              <a:off x="7693593" y="5733659"/>
              <a:ext cx="1180465" cy="3340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smtClean="0">
                  <a:solidFill>
                    <a:srgbClr val="FFC000"/>
                  </a:solidFill>
                  <a:effectLst/>
                  <a:latin typeface="Arial"/>
                  <a:ea typeface="Times New Roman"/>
                  <a:cs typeface="Times New Roman"/>
                </a:rPr>
                <a:t>bewirtschaften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73" name="Textfeld 7"/>
            <p:cNvSpPr txBox="1"/>
            <p:nvPr/>
          </p:nvSpPr>
          <p:spPr>
            <a:xfrm>
              <a:off x="323528" y="475427"/>
              <a:ext cx="1623502" cy="28927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spc="30" smtClean="0">
                  <a:effectLst/>
                  <a:latin typeface="Arial"/>
                  <a:ea typeface="Times New Roman"/>
                  <a:cs typeface="Times New Roman"/>
                </a:rPr>
                <a:t>Zugriff auf Agrarland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74" name="Textfeld 7"/>
            <p:cNvSpPr txBox="1"/>
            <p:nvPr/>
          </p:nvSpPr>
          <p:spPr>
            <a:xfrm>
              <a:off x="2587905" y="475427"/>
              <a:ext cx="1840079" cy="28927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spc="30" smtClean="0">
                  <a:effectLst/>
                  <a:latin typeface="Arial"/>
                  <a:ea typeface="Times New Roman"/>
                  <a:cs typeface="Times New Roman"/>
                </a:rPr>
                <a:t>Individuen, Gemeinschaften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75" name="Textfeld 7"/>
            <p:cNvSpPr txBox="1"/>
            <p:nvPr/>
          </p:nvSpPr>
          <p:spPr>
            <a:xfrm>
              <a:off x="5311985" y="475427"/>
              <a:ext cx="1024211" cy="28927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spc="30" smtClean="0">
                  <a:effectLst/>
                  <a:latin typeface="Arial"/>
                  <a:ea typeface="Times New Roman"/>
                  <a:cs typeface="Times New Roman"/>
                </a:rPr>
                <a:t>Unternehmen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76" name="Textfeld 7"/>
            <p:cNvSpPr txBox="1"/>
            <p:nvPr/>
          </p:nvSpPr>
          <p:spPr>
            <a:xfrm>
              <a:off x="7388749" y="475427"/>
              <a:ext cx="1647746" cy="28927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spc="30" smtClean="0">
                  <a:effectLst/>
                  <a:latin typeface="Arial"/>
                  <a:ea typeface="Times New Roman"/>
                  <a:cs typeface="Times New Roman"/>
                </a:rPr>
                <a:t>Staaten, staatliche Organe</a:t>
              </a:r>
              <a:endParaRPr lang="de-CH" sz="900" spc="30">
                <a:effectLst/>
                <a:latin typeface="Arial"/>
                <a:ea typeface="Times New Roman"/>
                <a:cs typeface="Times New Roman"/>
              </a:endParaRPr>
            </a:p>
          </p:txBody>
        </p:sp>
        <p:sp>
          <p:nvSpPr>
            <p:cNvPr id="177" name="Ellipse 176"/>
            <p:cNvSpPr/>
            <p:nvPr/>
          </p:nvSpPr>
          <p:spPr>
            <a:xfrm>
              <a:off x="215516" y="475717"/>
              <a:ext cx="288987" cy="28898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/>
            </a:p>
          </p:txBody>
        </p:sp>
        <p:sp>
          <p:nvSpPr>
            <p:cNvPr id="178" name="Rechteck 177"/>
            <p:cNvSpPr/>
            <p:nvPr/>
          </p:nvSpPr>
          <p:spPr>
            <a:xfrm>
              <a:off x="1947030" y="475717"/>
              <a:ext cx="716758" cy="25298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79" name="Rechteck 178"/>
            <p:cNvSpPr/>
            <p:nvPr/>
          </p:nvSpPr>
          <p:spPr>
            <a:xfrm>
              <a:off x="4575322" y="475717"/>
              <a:ext cx="716758" cy="25298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80" name="Rechteck 179"/>
            <p:cNvSpPr/>
            <p:nvPr/>
          </p:nvSpPr>
          <p:spPr>
            <a:xfrm>
              <a:off x="6698157" y="493718"/>
              <a:ext cx="716758" cy="25298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184" name="Titel 1"/>
          <p:cNvSpPr>
            <a:spLocks noGrp="1"/>
          </p:cNvSpPr>
          <p:nvPr>
            <p:ph type="title"/>
          </p:nvPr>
        </p:nvSpPr>
        <p:spPr>
          <a:xfrm>
            <a:off x="1717612" y="-99392"/>
            <a:ext cx="7354888" cy="633412"/>
          </a:xfrm>
        </p:spPr>
        <p:txBody>
          <a:bodyPr/>
          <a:lstStyle/>
          <a:p>
            <a:pPr algn="r"/>
            <a:r>
              <a:rPr lang="de-CH" smtClean="0"/>
              <a:t>Land Grabbing: die Verstrickung</a:t>
            </a:r>
            <a:endParaRPr lang="de-CH"/>
          </a:p>
        </p:txBody>
      </p:sp>
      <p:grpSp>
        <p:nvGrpSpPr>
          <p:cNvPr id="187" name="Gruppieren 186"/>
          <p:cNvGrpSpPr/>
          <p:nvPr/>
        </p:nvGrpSpPr>
        <p:grpSpPr>
          <a:xfrm>
            <a:off x="4174426" y="2636912"/>
            <a:ext cx="973638" cy="1140544"/>
            <a:chOff x="4174426" y="2636912"/>
            <a:chExt cx="973638" cy="1140544"/>
          </a:xfrm>
        </p:grpSpPr>
        <p:cxnSp>
          <p:nvCxnSpPr>
            <p:cNvPr id="185" name="Gerade Verbindung mit Pfeil 184"/>
            <p:cNvCxnSpPr/>
            <p:nvPr/>
          </p:nvCxnSpPr>
          <p:spPr>
            <a:xfrm>
              <a:off x="4174426" y="2813906"/>
              <a:ext cx="886003" cy="963550"/>
            </a:xfrm>
            <a:prstGeom prst="straightConnector1">
              <a:avLst/>
            </a:prstGeom>
            <a:ln w="57150">
              <a:solidFill>
                <a:srgbClr val="FF99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feld 185"/>
            <p:cNvSpPr txBox="1"/>
            <p:nvPr/>
          </p:nvSpPr>
          <p:spPr>
            <a:xfrm>
              <a:off x="4557903" y="2636912"/>
              <a:ext cx="5901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4000" b="1" smtClean="0">
                  <a:solidFill>
                    <a:srgbClr val="FF9900"/>
                  </a:solidFill>
                </a:rPr>
                <a:t>?</a:t>
              </a:r>
              <a:endParaRPr lang="de-CH" sz="4000" b="1">
                <a:solidFill>
                  <a:srgbClr val="FF9900"/>
                </a:solidFill>
              </a:endParaRPr>
            </a:p>
          </p:txBody>
        </p:sp>
      </p:grpSp>
      <p:pic>
        <p:nvPicPr>
          <p:cNvPr id="189" name="Picture 12" descr="passant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6" r="7869"/>
          <a:stretch>
            <a:fillRect/>
          </a:stretch>
        </p:blipFill>
        <p:spPr bwMode="auto">
          <a:xfrm>
            <a:off x="329752" y="744670"/>
            <a:ext cx="1620000" cy="95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0" name="Picture 159" descr="Menschen in Muben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818" y="5121188"/>
            <a:ext cx="1800000" cy="120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feld 30"/>
          <p:cNvSpPr txBox="1"/>
          <p:nvPr/>
        </p:nvSpPr>
        <p:spPr>
          <a:xfrm>
            <a:off x="5112060" y="818039"/>
            <a:ext cx="1146810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zahlen </a:t>
            </a:r>
            <a:r>
              <a:rPr lang="de-CH" sz="900" b="1" spc="30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Steuern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grpSp>
        <p:nvGrpSpPr>
          <p:cNvPr id="128" name="Gruppieren 127"/>
          <p:cNvGrpSpPr/>
          <p:nvPr/>
        </p:nvGrpSpPr>
        <p:grpSpPr>
          <a:xfrm>
            <a:off x="1958340" y="847245"/>
            <a:ext cx="5455920" cy="211934"/>
            <a:chOff x="1958340" y="847245"/>
            <a:chExt cx="5455920" cy="211934"/>
          </a:xfrm>
        </p:grpSpPr>
        <p:sp>
          <p:nvSpPr>
            <p:cNvPr id="152" name="Freihandform 151"/>
            <p:cNvSpPr/>
            <p:nvPr/>
          </p:nvSpPr>
          <p:spPr>
            <a:xfrm>
              <a:off x="1958340" y="847245"/>
              <a:ext cx="5455920" cy="211934"/>
            </a:xfrm>
            <a:custGeom>
              <a:avLst/>
              <a:gdLst>
                <a:gd name="connsiteX0" fmla="*/ 166440 w 5701549"/>
                <a:gd name="connsiteY0" fmla="*/ 124853 h 132473"/>
                <a:gd name="connsiteX1" fmla="*/ 593160 w 5701549"/>
                <a:gd name="connsiteY1" fmla="*/ 48653 h 132473"/>
                <a:gd name="connsiteX2" fmla="*/ 5012760 w 5701549"/>
                <a:gd name="connsiteY2" fmla="*/ 2933 h 132473"/>
                <a:gd name="connsiteX3" fmla="*/ 5622360 w 5701549"/>
                <a:gd name="connsiteY3" fmla="*/ 132473 h 132473"/>
                <a:gd name="connsiteX0" fmla="*/ 0 w 5535109"/>
                <a:gd name="connsiteY0" fmla="*/ 124853 h 132473"/>
                <a:gd name="connsiteX1" fmla="*/ 426720 w 5535109"/>
                <a:gd name="connsiteY1" fmla="*/ 48653 h 132473"/>
                <a:gd name="connsiteX2" fmla="*/ 4846320 w 5535109"/>
                <a:gd name="connsiteY2" fmla="*/ 2933 h 132473"/>
                <a:gd name="connsiteX3" fmla="*/ 5455920 w 5535109"/>
                <a:gd name="connsiteY3" fmla="*/ 132473 h 132473"/>
                <a:gd name="connsiteX0" fmla="*/ 0 w 5535109"/>
                <a:gd name="connsiteY0" fmla="*/ 124853 h 132473"/>
                <a:gd name="connsiteX1" fmla="*/ 426720 w 5535109"/>
                <a:gd name="connsiteY1" fmla="*/ 48653 h 132473"/>
                <a:gd name="connsiteX2" fmla="*/ 4846320 w 5535109"/>
                <a:gd name="connsiteY2" fmla="*/ 2933 h 132473"/>
                <a:gd name="connsiteX3" fmla="*/ 5455920 w 5535109"/>
                <a:gd name="connsiteY3" fmla="*/ 132473 h 132473"/>
                <a:gd name="connsiteX0" fmla="*/ 0 w 5504320"/>
                <a:gd name="connsiteY0" fmla="*/ 134441 h 142061"/>
                <a:gd name="connsiteX1" fmla="*/ 1386840 w 5504320"/>
                <a:gd name="connsiteY1" fmla="*/ 20141 h 142061"/>
                <a:gd name="connsiteX2" fmla="*/ 4846320 w 5504320"/>
                <a:gd name="connsiteY2" fmla="*/ 12521 h 142061"/>
                <a:gd name="connsiteX3" fmla="*/ 5455920 w 5504320"/>
                <a:gd name="connsiteY3" fmla="*/ 142061 h 142061"/>
                <a:gd name="connsiteX0" fmla="*/ 0 w 5504320"/>
                <a:gd name="connsiteY0" fmla="*/ 145797 h 153417"/>
                <a:gd name="connsiteX1" fmla="*/ 1386840 w 5504320"/>
                <a:gd name="connsiteY1" fmla="*/ 31497 h 153417"/>
                <a:gd name="connsiteX2" fmla="*/ 4846320 w 5504320"/>
                <a:gd name="connsiteY2" fmla="*/ 23877 h 153417"/>
                <a:gd name="connsiteX3" fmla="*/ 5455920 w 5504320"/>
                <a:gd name="connsiteY3" fmla="*/ 153417 h 153417"/>
                <a:gd name="connsiteX0" fmla="*/ 0 w 5504320"/>
                <a:gd name="connsiteY0" fmla="*/ 140021 h 147641"/>
                <a:gd name="connsiteX1" fmla="*/ 1386840 w 5504320"/>
                <a:gd name="connsiteY1" fmla="*/ 25721 h 147641"/>
                <a:gd name="connsiteX2" fmla="*/ 4846320 w 5504320"/>
                <a:gd name="connsiteY2" fmla="*/ 18101 h 147641"/>
                <a:gd name="connsiteX3" fmla="*/ 5455920 w 5504320"/>
                <a:gd name="connsiteY3" fmla="*/ 147641 h 147641"/>
                <a:gd name="connsiteX0" fmla="*/ 0 w 5483372"/>
                <a:gd name="connsiteY0" fmla="*/ 161666 h 169286"/>
                <a:gd name="connsiteX1" fmla="*/ 2613660 w 5483372"/>
                <a:gd name="connsiteY1" fmla="*/ 9266 h 169286"/>
                <a:gd name="connsiteX2" fmla="*/ 4846320 w 5483372"/>
                <a:gd name="connsiteY2" fmla="*/ 39746 h 169286"/>
                <a:gd name="connsiteX3" fmla="*/ 5455920 w 5483372"/>
                <a:gd name="connsiteY3" fmla="*/ 169286 h 169286"/>
                <a:gd name="connsiteX0" fmla="*/ 0 w 5455920"/>
                <a:gd name="connsiteY0" fmla="*/ 168043 h 175663"/>
                <a:gd name="connsiteX1" fmla="*/ 2613660 w 5455920"/>
                <a:gd name="connsiteY1" fmla="*/ 15643 h 175663"/>
                <a:gd name="connsiteX2" fmla="*/ 4846320 w 5455920"/>
                <a:gd name="connsiteY2" fmla="*/ 46123 h 175663"/>
                <a:gd name="connsiteX3" fmla="*/ 5455920 w 5455920"/>
                <a:gd name="connsiteY3" fmla="*/ 175663 h 175663"/>
                <a:gd name="connsiteX0" fmla="*/ 0 w 5455920"/>
                <a:gd name="connsiteY0" fmla="*/ 161667 h 169287"/>
                <a:gd name="connsiteX1" fmla="*/ 2613660 w 5455920"/>
                <a:gd name="connsiteY1" fmla="*/ 9267 h 169287"/>
                <a:gd name="connsiteX2" fmla="*/ 5455920 w 5455920"/>
                <a:gd name="connsiteY2" fmla="*/ 169287 h 169287"/>
                <a:gd name="connsiteX0" fmla="*/ 0 w 5455920"/>
                <a:gd name="connsiteY0" fmla="*/ 161667 h 169287"/>
                <a:gd name="connsiteX1" fmla="*/ 2613660 w 5455920"/>
                <a:gd name="connsiteY1" fmla="*/ 9267 h 169287"/>
                <a:gd name="connsiteX2" fmla="*/ 5455920 w 5455920"/>
                <a:gd name="connsiteY2" fmla="*/ 169287 h 169287"/>
                <a:gd name="connsiteX0" fmla="*/ 0 w 5455920"/>
                <a:gd name="connsiteY0" fmla="*/ 166764 h 174384"/>
                <a:gd name="connsiteX1" fmla="*/ 2865120 w 5455920"/>
                <a:gd name="connsiteY1" fmla="*/ 6744 h 174384"/>
                <a:gd name="connsiteX2" fmla="*/ 5455920 w 5455920"/>
                <a:gd name="connsiteY2" fmla="*/ 174384 h 174384"/>
                <a:gd name="connsiteX0" fmla="*/ 0 w 5455920"/>
                <a:gd name="connsiteY0" fmla="*/ 172924 h 180544"/>
                <a:gd name="connsiteX1" fmla="*/ 2865120 w 5455920"/>
                <a:gd name="connsiteY1" fmla="*/ 12904 h 180544"/>
                <a:gd name="connsiteX2" fmla="*/ 5455920 w 5455920"/>
                <a:gd name="connsiteY2" fmla="*/ 180544 h 180544"/>
                <a:gd name="connsiteX0" fmla="*/ 0 w 5455920"/>
                <a:gd name="connsiteY0" fmla="*/ 197824 h 205444"/>
                <a:gd name="connsiteX1" fmla="*/ 2869883 w 5455920"/>
                <a:gd name="connsiteY1" fmla="*/ 5487 h 205444"/>
                <a:gd name="connsiteX2" fmla="*/ 5455920 w 5455920"/>
                <a:gd name="connsiteY2" fmla="*/ 205444 h 20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55920" h="205444">
                  <a:moveTo>
                    <a:pt x="0" y="197824"/>
                  </a:moveTo>
                  <a:cubicBezTo>
                    <a:pt x="350520" y="-28236"/>
                    <a:pt x="1937703" y="-3403"/>
                    <a:pt x="2869883" y="5487"/>
                  </a:cubicBezTo>
                  <a:cubicBezTo>
                    <a:pt x="3802063" y="14377"/>
                    <a:pt x="5298122" y="12086"/>
                    <a:pt x="5455920" y="205444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153" name="Freihandform 152"/>
            <p:cNvSpPr/>
            <p:nvPr/>
          </p:nvSpPr>
          <p:spPr>
            <a:xfrm rot="240982">
              <a:off x="4747256" y="862013"/>
              <a:ext cx="290513" cy="190500"/>
            </a:xfrm>
            <a:custGeom>
              <a:avLst/>
              <a:gdLst>
                <a:gd name="connsiteX0" fmla="*/ 0 w 285750"/>
                <a:gd name="connsiteY0" fmla="*/ 0 h 171450"/>
                <a:gd name="connsiteX1" fmla="*/ 195262 w 285750"/>
                <a:gd name="connsiteY1" fmla="*/ 52387 h 171450"/>
                <a:gd name="connsiteX2" fmla="*/ 285750 w 285750"/>
                <a:gd name="connsiteY2" fmla="*/ 171450 h 171450"/>
                <a:gd name="connsiteX0" fmla="*/ 0 w 290513"/>
                <a:gd name="connsiteY0" fmla="*/ 0 h 190500"/>
                <a:gd name="connsiteX1" fmla="*/ 200025 w 290513"/>
                <a:gd name="connsiteY1" fmla="*/ 71437 h 190500"/>
                <a:gd name="connsiteX2" fmla="*/ 290513 w 290513"/>
                <a:gd name="connsiteY2" fmla="*/ 190500 h 190500"/>
                <a:gd name="connsiteX0" fmla="*/ 0 w 290513"/>
                <a:gd name="connsiteY0" fmla="*/ 0 h 190500"/>
                <a:gd name="connsiteX1" fmla="*/ 176212 w 290513"/>
                <a:gd name="connsiteY1" fmla="*/ 47625 h 190500"/>
                <a:gd name="connsiteX2" fmla="*/ 290513 w 290513"/>
                <a:gd name="connsiteY2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513" h="190500">
                  <a:moveTo>
                    <a:pt x="0" y="0"/>
                  </a:moveTo>
                  <a:cubicBezTo>
                    <a:pt x="73818" y="11906"/>
                    <a:pt x="127793" y="15875"/>
                    <a:pt x="176212" y="47625"/>
                  </a:cubicBezTo>
                  <a:cubicBezTo>
                    <a:pt x="224631" y="79375"/>
                    <a:pt x="269081" y="145256"/>
                    <a:pt x="290513" y="190500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>
                <a:solidFill>
                  <a:schemeClr val="tx1"/>
                </a:solidFill>
              </a:endParaRPr>
            </a:p>
          </p:txBody>
        </p:sp>
      </p:grpSp>
      <p:sp>
        <p:nvSpPr>
          <p:cNvPr id="154" name="Freihandform 153"/>
          <p:cNvSpPr/>
          <p:nvPr/>
        </p:nvSpPr>
        <p:spPr>
          <a:xfrm>
            <a:off x="7131425" y="1333041"/>
            <a:ext cx="272676" cy="295734"/>
          </a:xfrm>
          <a:custGeom>
            <a:avLst/>
            <a:gdLst>
              <a:gd name="connsiteX0" fmla="*/ 53601 w 279026"/>
              <a:gd name="connsiteY0" fmla="*/ 295275 h 295275"/>
              <a:gd name="connsiteX1" fmla="*/ 15501 w 279026"/>
              <a:gd name="connsiteY1" fmla="*/ 92075 h 295275"/>
              <a:gd name="connsiteX2" fmla="*/ 279026 w 279026"/>
              <a:gd name="connsiteY2" fmla="*/ 0 h 295275"/>
              <a:gd name="connsiteX0" fmla="*/ 53601 w 279026"/>
              <a:gd name="connsiteY0" fmla="*/ 295510 h 295510"/>
              <a:gd name="connsiteX1" fmla="*/ 15501 w 279026"/>
              <a:gd name="connsiteY1" fmla="*/ 92310 h 295510"/>
              <a:gd name="connsiteX2" fmla="*/ 279026 w 279026"/>
              <a:gd name="connsiteY2" fmla="*/ 235 h 295510"/>
              <a:gd name="connsiteX0" fmla="*/ 48660 w 274085"/>
              <a:gd name="connsiteY0" fmla="*/ 295588 h 295588"/>
              <a:gd name="connsiteX1" fmla="*/ 16910 w 274085"/>
              <a:gd name="connsiteY1" fmla="*/ 79688 h 295588"/>
              <a:gd name="connsiteX2" fmla="*/ 274085 w 274085"/>
              <a:gd name="connsiteY2" fmla="*/ 313 h 295588"/>
              <a:gd name="connsiteX0" fmla="*/ 47251 w 272676"/>
              <a:gd name="connsiteY0" fmla="*/ 296210 h 296210"/>
              <a:gd name="connsiteX1" fmla="*/ 15501 w 272676"/>
              <a:gd name="connsiteY1" fmla="*/ 80310 h 296210"/>
              <a:gd name="connsiteX2" fmla="*/ 272676 w 272676"/>
              <a:gd name="connsiteY2" fmla="*/ 935 h 296210"/>
              <a:gd name="connsiteX0" fmla="*/ 47251 w 272676"/>
              <a:gd name="connsiteY0" fmla="*/ 295734 h 295734"/>
              <a:gd name="connsiteX1" fmla="*/ 15501 w 272676"/>
              <a:gd name="connsiteY1" fmla="*/ 79834 h 295734"/>
              <a:gd name="connsiteX2" fmla="*/ 272676 w 272676"/>
              <a:gd name="connsiteY2" fmla="*/ 459 h 29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676" h="295734">
                <a:moveTo>
                  <a:pt x="47251" y="295734"/>
                </a:moveTo>
                <a:cubicBezTo>
                  <a:pt x="9415" y="218740"/>
                  <a:pt x="-18895" y="141746"/>
                  <a:pt x="15501" y="79834"/>
                </a:cubicBezTo>
                <a:cubicBezTo>
                  <a:pt x="49897" y="17922"/>
                  <a:pt x="77149" y="-3510"/>
                  <a:pt x="272676" y="459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0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0"/>
      <p:bldP spid="125" grpId="0"/>
      <p:bldP spid="1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ihandform 119"/>
          <p:cNvSpPr/>
          <p:nvPr/>
        </p:nvSpPr>
        <p:spPr>
          <a:xfrm flipH="1">
            <a:off x="1547962" y="4653136"/>
            <a:ext cx="862044" cy="1443770"/>
          </a:xfrm>
          <a:custGeom>
            <a:avLst/>
            <a:gdLst>
              <a:gd name="connsiteX0" fmla="*/ 2076450 w 2076450"/>
              <a:gd name="connsiteY0" fmla="*/ 0 h 1578897"/>
              <a:gd name="connsiteX1" fmla="*/ 1212850 w 2076450"/>
              <a:gd name="connsiteY1" fmla="*/ 1555750 h 1578897"/>
              <a:gd name="connsiteX2" fmla="*/ 0 w 2076450"/>
              <a:gd name="connsiteY2" fmla="*/ 787400 h 1578897"/>
              <a:gd name="connsiteX0" fmla="*/ 2368550 w 2368550"/>
              <a:gd name="connsiteY0" fmla="*/ 0 h 1581195"/>
              <a:gd name="connsiteX1" fmla="*/ 1504950 w 2368550"/>
              <a:gd name="connsiteY1" fmla="*/ 1555750 h 1581195"/>
              <a:gd name="connsiteX2" fmla="*/ 0 w 2368550"/>
              <a:gd name="connsiteY2" fmla="*/ 812948 h 1581195"/>
              <a:gd name="connsiteX0" fmla="*/ 2419350 w 2419350"/>
              <a:gd name="connsiteY0" fmla="*/ 0 h 1203580"/>
              <a:gd name="connsiteX1" fmla="*/ 1504950 w 2419350"/>
              <a:gd name="connsiteY1" fmla="*/ 1193790 h 1203580"/>
              <a:gd name="connsiteX2" fmla="*/ 0 w 2419350"/>
              <a:gd name="connsiteY2" fmla="*/ 450988 h 1203580"/>
              <a:gd name="connsiteX0" fmla="*/ 2423511 w 2423511"/>
              <a:gd name="connsiteY0" fmla="*/ 0 h 1240999"/>
              <a:gd name="connsiteX1" fmla="*/ 1509111 w 2423511"/>
              <a:gd name="connsiteY1" fmla="*/ 1193790 h 1240999"/>
              <a:gd name="connsiteX2" fmla="*/ 0 w 2423511"/>
              <a:gd name="connsiteY2" fmla="*/ 861419 h 1240999"/>
              <a:gd name="connsiteX0" fmla="*/ 2512234 w 2512234"/>
              <a:gd name="connsiteY0" fmla="*/ 0 h 952173"/>
              <a:gd name="connsiteX1" fmla="*/ 1509111 w 2512234"/>
              <a:gd name="connsiteY1" fmla="*/ 904964 h 952173"/>
              <a:gd name="connsiteX2" fmla="*/ 0 w 2512234"/>
              <a:gd name="connsiteY2" fmla="*/ 572593 h 952173"/>
              <a:gd name="connsiteX0" fmla="*/ 2512234 w 2512234"/>
              <a:gd name="connsiteY0" fmla="*/ 0 h 1305056"/>
              <a:gd name="connsiteX1" fmla="*/ 1349212 w 2512234"/>
              <a:gd name="connsiteY1" fmla="*/ 1294796 h 1305056"/>
              <a:gd name="connsiteX2" fmla="*/ 0 w 2512234"/>
              <a:gd name="connsiteY2" fmla="*/ 572593 h 1305056"/>
              <a:gd name="connsiteX0" fmla="*/ 2512234 w 2512234"/>
              <a:gd name="connsiteY0" fmla="*/ 0 h 1294860"/>
              <a:gd name="connsiteX1" fmla="*/ 1349212 w 2512234"/>
              <a:gd name="connsiteY1" fmla="*/ 1294796 h 1294860"/>
              <a:gd name="connsiteX2" fmla="*/ 0 w 2512234"/>
              <a:gd name="connsiteY2" fmla="*/ 572593 h 1294860"/>
              <a:gd name="connsiteX0" fmla="*/ 2512234 w 2512234"/>
              <a:gd name="connsiteY0" fmla="*/ 0 h 1294860"/>
              <a:gd name="connsiteX1" fmla="*/ 1349212 w 2512234"/>
              <a:gd name="connsiteY1" fmla="*/ 1294796 h 1294860"/>
              <a:gd name="connsiteX2" fmla="*/ 0 w 2512234"/>
              <a:gd name="connsiteY2" fmla="*/ 572593 h 1294860"/>
              <a:gd name="connsiteX0" fmla="*/ 2512234 w 2512234"/>
              <a:gd name="connsiteY0" fmla="*/ 0 h 1294860"/>
              <a:gd name="connsiteX1" fmla="*/ 1349212 w 2512234"/>
              <a:gd name="connsiteY1" fmla="*/ 1294796 h 1294860"/>
              <a:gd name="connsiteX2" fmla="*/ 0 w 2512234"/>
              <a:gd name="connsiteY2" fmla="*/ 572593 h 1294860"/>
              <a:gd name="connsiteX0" fmla="*/ 2512234 w 2512234"/>
              <a:gd name="connsiteY0" fmla="*/ 0 h 1315431"/>
              <a:gd name="connsiteX1" fmla="*/ 1349212 w 2512234"/>
              <a:gd name="connsiteY1" fmla="*/ 1294796 h 1315431"/>
              <a:gd name="connsiteX2" fmla="*/ 327345 w 2512234"/>
              <a:gd name="connsiteY2" fmla="*/ 665416 h 1315431"/>
              <a:gd name="connsiteX3" fmla="*/ 0 w 2512234"/>
              <a:gd name="connsiteY3" fmla="*/ 572593 h 1315431"/>
              <a:gd name="connsiteX0" fmla="*/ 2512234 w 2512234"/>
              <a:gd name="connsiteY0" fmla="*/ 0 h 1335520"/>
              <a:gd name="connsiteX1" fmla="*/ 1261627 w 2512234"/>
              <a:gd name="connsiteY1" fmla="*/ 1315431 h 1335520"/>
              <a:gd name="connsiteX2" fmla="*/ 327345 w 2512234"/>
              <a:gd name="connsiteY2" fmla="*/ 665416 h 1335520"/>
              <a:gd name="connsiteX3" fmla="*/ 0 w 2512234"/>
              <a:gd name="connsiteY3" fmla="*/ 572593 h 1335520"/>
              <a:gd name="connsiteX0" fmla="*/ 2512234 w 2512234"/>
              <a:gd name="connsiteY0" fmla="*/ 0 h 1315431"/>
              <a:gd name="connsiteX1" fmla="*/ 1261627 w 2512234"/>
              <a:gd name="connsiteY1" fmla="*/ 1315431 h 1315431"/>
              <a:gd name="connsiteX2" fmla="*/ 327345 w 2512234"/>
              <a:gd name="connsiteY2" fmla="*/ 665416 h 1315431"/>
              <a:gd name="connsiteX3" fmla="*/ 0 w 2512234"/>
              <a:gd name="connsiteY3" fmla="*/ 572593 h 1315431"/>
              <a:gd name="connsiteX0" fmla="*/ 2512234 w 2512234"/>
              <a:gd name="connsiteY0" fmla="*/ 0 h 1315451"/>
              <a:gd name="connsiteX1" fmla="*/ 1261627 w 2512234"/>
              <a:gd name="connsiteY1" fmla="*/ 1315431 h 1315451"/>
              <a:gd name="connsiteX2" fmla="*/ 327345 w 2512234"/>
              <a:gd name="connsiteY2" fmla="*/ 665416 h 1315451"/>
              <a:gd name="connsiteX3" fmla="*/ 0 w 2512234"/>
              <a:gd name="connsiteY3" fmla="*/ 572593 h 1315451"/>
              <a:gd name="connsiteX0" fmla="*/ 2436178 w 2436178"/>
              <a:gd name="connsiteY0" fmla="*/ 0 h 1123844"/>
              <a:gd name="connsiteX1" fmla="*/ 1261627 w 2436178"/>
              <a:gd name="connsiteY1" fmla="*/ 1116984 h 1123844"/>
              <a:gd name="connsiteX2" fmla="*/ 327345 w 2436178"/>
              <a:gd name="connsiteY2" fmla="*/ 466969 h 1123844"/>
              <a:gd name="connsiteX3" fmla="*/ 0 w 2436178"/>
              <a:gd name="connsiteY3" fmla="*/ 374146 h 1123844"/>
              <a:gd name="connsiteX0" fmla="*/ 2436178 w 2436178"/>
              <a:gd name="connsiteY0" fmla="*/ 0 h 1116995"/>
              <a:gd name="connsiteX1" fmla="*/ 1261627 w 2436178"/>
              <a:gd name="connsiteY1" fmla="*/ 1116984 h 1116995"/>
              <a:gd name="connsiteX2" fmla="*/ 327345 w 2436178"/>
              <a:gd name="connsiteY2" fmla="*/ 466969 h 1116995"/>
              <a:gd name="connsiteX3" fmla="*/ 0 w 2436178"/>
              <a:gd name="connsiteY3" fmla="*/ 374146 h 1116995"/>
              <a:gd name="connsiteX0" fmla="*/ 2436178 w 2436178"/>
              <a:gd name="connsiteY0" fmla="*/ 0 h 1116995"/>
              <a:gd name="connsiteX1" fmla="*/ 1261627 w 2436178"/>
              <a:gd name="connsiteY1" fmla="*/ 1116984 h 1116995"/>
              <a:gd name="connsiteX2" fmla="*/ 327345 w 2436178"/>
              <a:gd name="connsiteY2" fmla="*/ 466969 h 1116995"/>
              <a:gd name="connsiteX3" fmla="*/ 0 w 2436178"/>
              <a:gd name="connsiteY3" fmla="*/ 374146 h 1116995"/>
              <a:gd name="connsiteX0" fmla="*/ 2436178 w 2436178"/>
              <a:gd name="connsiteY0" fmla="*/ 0 h 1121182"/>
              <a:gd name="connsiteX1" fmla="*/ 1261627 w 2436178"/>
              <a:gd name="connsiteY1" fmla="*/ 1116984 h 1121182"/>
              <a:gd name="connsiteX2" fmla="*/ 0 w 2436178"/>
              <a:gd name="connsiteY2" fmla="*/ 374146 h 1121182"/>
              <a:gd name="connsiteX0" fmla="*/ 2436178 w 2436178"/>
              <a:gd name="connsiteY0" fmla="*/ 0 h 1120529"/>
              <a:gd name="connsiteX1" fmla="*/ 1261627 w 2436178"/>
              <a:gd name="connsiteY1" fmla="*/ 1116984 h 1120529"/>
              <a:gd name="connsiteX2" fmla="*/ 0 w 2436178"/>
              <a:gd name="connsiteY2" fmla="*/ 374146 h 1120529"/>
              <a:gd name="connsiteX0" fmla="*/ 2436178 w 2436178"/>
              <a:gd name="connsiteY0" fmla="*/ 0 h 1129185"/>
              <a:gd name="connsiteX1" fmla="*/ 1261627 w 2436178"/>
              <a:gd name="connsiteY1" fmla="*/ 1116984 h 1129185"/>
              <a:gd name="connsiteX2" fmla="*/ 355002 w 2436178"/>
              <a:gd name="connsiteY2" fmla="*/ 581546 h 1129185"/>
              <a:gd name="connsiteX3" fmla="*/ 0 w 2436178"/>
              <a:gd name="connsiteY3" fmla="*/ 374146 h 1129185"/>
              <a:gd name="connsiteX0" fmla="*/ 2436178 w 2436178"/>
              <a:gd name="connsiteY0" fmla="*/ 0 h 1129185"/>
              <a:gd name="connsiteX1" fmla="*/ 1261627 w 2436178"/>
              <a:gd name="connsiteY1" fmla="*/ 1116984 h 1129185"/>
              <a:gd name="connsiteX2" fmla="*/ 355002 w 2436178"/>
              <a:gd name="connsiteY2" fmla="*/ 581546 h 1129185"/>
              <a:gd name="connsiteX3" fmla="*/ 0 w 2436178"/>
              <a:gd name="connsiteY3" fmla="*/ 374146 h 1129185"/>
              <a:gd name="connsiteX0" fmla="*/ 2436178 w 2436178"/>
              <a:gd name="connsiteY0" fmla="*/ 0 h 1130376"/>
              <a:gd name="connsiteX1" fmla="*/ 1261627 w 2436178"/>
              <a:gd name="connsiteY1" fmla="*/ 1116984 h 1130376"/>
              <a:gd name="connsiteX2" fmla="*/ 355002 w 2436178"/>
              <a:gd name="connsiteY2" fmla="*/ 581546 h 1130376"/>
              <a:gd name="connsiteX3" fmla="*/ 0 w 2436178"/>
              <a:gd name="connsiteY3" fmla="*/ 374146 h 1130376"/>
              <a:gd name="connsiteX0" fmla="*/ 2436178 w 2436178"/>
              <a:gd name="connsiteY0" fmla="*/ 0 h 1130133"/>
              <a:gd name="connsiteX1" fmla="*/ 1261627 w 2436178"/>
              <a:gd name="connsiteY1" fmla="*/ 1116984 h 1130133"/>
              <a:gd name="connsiteX2" fmla="*/ 395622 w 2436178"/>
              <a:gd name="connsiteY2" fmla="*/ 577719 h 1130133"/>
              <a:gd name="connsiteX3" fmla="*/ 0 w 2436178"/>
              <a:gd name="connsiteY3" fmla="*/ 374146 h 1130133"/>
              <a:gd name="connsiteX0" fmla="*/ 2436178 w 2436178"/>
              <a:gd name="connsiteY0" fmla="*/ 0 h 1130411"/>
              <a:gd name="connsiteX1" fmla="*/ 1261627 w 2436178"/>
              <a:gd name="connsiteY1" fmla="*/ 1116984 h 1130411"/>
              <a:gd name="connsiteX2" fmla="*/ 395622 w 2436178"/>
              <a:gd name="connsiteY2" fmla="*/ 577719 h 1130411"/>
              <a:gd name="connsiteX3" fmla="*/ 0 w 2436178"/>
              <a:gd name="connsiteY3" fmla="*/ 374146 h 1130411"/>
              <a:gd name="connsiteX0" fmla="*/ 2436178 w 2436178"/>
              <a:gd name="connsiteY0" fmla="*/ 0 h 1130411"/>
              <a:gd name="connsiteX1" fmla="*/ 1261627 w 2436178"/>
              <a:gd name="connsiteY1" fmla="*/ 1116984 h 1130411"/>
              <a:gd name="connsiteX2" fmla="*/ 395622 w 2436178"/>
              <a:gd name="connsiteY2" fmla="*/ 577719 h 1130411"/>
              <a:gd name="connsiteX3" fmla="*/ 0 w 2436178"/>
              <a:gd name="connsiteY3" fmla="*/ 374146 h 1130411"/>
              <a:gd name="connsiteX0" fmla="*/ 2436178 w 2436178"/>
              <a:gd name="connsiteY0" fmla="*/ 0 h 1116990"/>
              <a:gd name="connsiteX1" fmla="*/ 1261627 w 2436178"/>
              <a:gd name="connsiteY1" fmla="*/ 1116984 h 1116990"/>
              <a:gd name="connsiteX2" fmla="*/ 395622 w 2436178"/>
              <a:gd name="connsiteY2" fmla="*/ 577719 h 1116990"/>
              <a:gd name="connsiteX3" fmla="*/ 0 w 2436178"/>
              <a:gd name="connsiteY3" fmla="*/ 374146 h 1116990"/>
              <a:gd name="connsiteX0" fmla="*/ 2436178 w 2436178"/>
              <a:gd name="connsiteY0" fmla="*/ 0 h 1116990"/>
              <a:gd name="connsiteX1" fmla="*/ 1261627 w 2436178"/>
              <a:gd name="connsiteY1" fmla="*/ 1116984 h 1116990"/>
              <a:gd name="connsiteX2" fmla="*/ 395622 w 2436178"/>
              <a:gd name="connsiteY2" fmla="*/ 577719 h 1116990"/>
              <a:gd name="connsiteX3" fmla="*/ 0 w 2436178"/>
              <a:gd name="connsiteY3" fmla="*/ 374146 h 1116990"/>
              <a:gd name="connsiteX0" fmla="*/ 2436178 w 2436178"/>
              <a:gd name="connsiteY0" fmla="*/ 0 h 1116990"/>
              <a:gd name="connsiteX1" fmla="*/ 1261627 w 2436178"/>
              <a:gd name="connsiteY1" fmla="*/ 1116984 h 1116990"/>
              <a:gd name="connsiteX2" fmla="*/ 395622 w 2436178"/>
              <a:gd name="connsiteY2" fmla="*/ 577719 h 1116990"/>
              <a:gd name="connsiteX3" fmla="*/ 0 w 2436178"/>
              <a:gd name="connsiteY3" fmla="*/ 374146 h 1116990"/>
              <a:gd name="connsiteX0" fmla="*/ 2040556 w 2040556"/>
              <a:gd name="connsiteY0" fmla="*/ 0 h 1116990"/>
              <a:gd name="connsiteX1" fmla="*/ 866005 w 2040556"/>
              <a:gd name="connsiteY1" fmla="*/ 1116984 h 1116990"/>
              <a:gd name="connsiteX2" fmla="*/ 0 w 2040556"/>
              <a:gd name="connsiteY2" fmla="*/ 577719 h 1116990"/>
              <a:gd name="connsiteX0" fmla="*/ 2100546 w 2100546"/>
              <a:gd name="connsiteY0" fmla="*/ 0 h 1128782"/>
              <a:gd name="connsiteX1" fmla="*/ 925995 w 2100546"/>
              <a:gd name="connsiteY1" fmla="*/ 1116984 h 1128782"/>
              <a:gd name="connsiteX2" fmla="*/ 65366 w 2100546"/>
              <a:gd name="connsiteY2" fmla="*/ 586221 h 1128782"/>
              <a:gd name="connsiteX3" fmla="*/ 59990 w 2100546"/>
              <a:gd name="connsiteY3" fmla="*/ 577719 h 1128782"/>
              <a:gd name="connsiteX0" fmla="*/ 2035181 w 2035181"/>
              <a:gd name="connsiteY0" fmla="*/ 0 h 1128782"/>
              <a:gd name="connsiteX1" fmla="*/ 860630 w 2035181"/>
              <a:gd name="connsiteY1" fmla="*/ 1116984 h 1128782"/>
              <a:gd name="connsiteX2" fmla="*/ 1 w 2035181"/>
              <a:gd name="connsiteY2" fmla="*/ 586221 h 1128782"/>
              <a:gd name="connsiteX0" fmla="*/ 1174551 w 1174551"/>
              <a:gd name="connsiteY0" fmla="*/ 0 h 1116990"/>
              <a:gd name="connsiteX1" fmla="*/ 0 w 1174551"/>
              <a:gd name="connsiteY1" fmla="*/ 1116984 h 1116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74551" h="1116990">
                <a:moveTo>
                  <a:pt x="1174551" y="0"/>
                </a:moveTo>
                <a:cubicBezTo>
                  <a:pt x="915788" y="712258"/>
                  <a:pt x="630489" y="1118842"/>
                  <a:pt x="0" y="1116984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grpSp>
        <p:nvGrpSpPr>
          <p:cNvPr id="26" name="Gruppieren 25"/>
          <p:cNvGrpSpPr/>
          <p:nvPr/>
        </p:nvGrpSpPr>
        <p:grpSpPr>
          <a:xfrm>
            <a:off x="3306838" y="3645023"/>
            <a:ext cx="2040385" cy="664470"/>
            <a:chOff x="3306838" y="3645023"/>
            <a:chExt cx="2040385" cy="664470"/>
          </a:xfrm>
        </p:grpSpPr>
        <p:sp>
          <p:nvSpPr>
            <p:cNvPr id="133" name="Rechteck 132"/>
            <p:cNvSpPr/>
            <p:nvPr/>
          </p:nvSpPr>
          <p:spPr>
            <a:xfrm>
              <a:off x="3318198" y="3646627"/>
              <a:ext cx="1469826" cy="6628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4" name="Rechteck 133"/>
            <p:cNvSpPr/>
            <p:nvPr/>
          </p:nvSpPr>
          <p:spPr>
            <a:xfrm>
              <a:off x="4788024" y="3646626"/>
              <a:ext cx="559199" cy="66286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1" name="Textfeld 4"/>
            <p:cNvSpPr txBox="1"/>
            <p:nvPr/>
          </p:nvSpPr>
          <p:spPr>
            <a:xfrm>
              <a:off x="3306838" y="3645023"/>
              <a:ext cx="2040385" cy="664469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dirty="0" smtClean="0">
                  <a:effectLst/>
                  <a:latin typeface="Arial"/>
                  <a:ea typeface="Times New Roman"/>
                  <a:cs typeface="Times New Roman"/>
                </a:rPr>
                <a:t>Fondsgesellschaften / Fonds</a:t>
              </a:r>
              <a:br>
                <a:rPr lang="de-CH" sz="900" b="1" spc="30" dirty="0" smtClean="0"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800" spc="30" dirty="0" smtClean="0">
                  <a:effectLst/>
                  <a:latin typeface="Arial"/>
                  <a:ea typeface="Times New Roman"/>
                  <a:cs typeface="Times New Roman"/>
                </a:rPr>
                <a:t>(Investment- </a:t>
              </a:r>
              <a:r>
                <a:rPr lang="de-CH" sz="800" spc="30" dirty="0">
                  <a:effectLst/>
                  <a:latin typeface="Arial"/>
                  <a:ea typeface="Times New Roman"/>
                  <a:cs typeface="Times New Roman"/>
                </a:rPr>
                <a:t>und </a:t>
              </a:r>
              <a:r>
                <a:rPr lang="de-CH" sz="800" spc="30" dirty="0" err="1">
                  <a:effectLst/>
                  <a:latin typeface="Arial"/>
                  <a:ea typeface="Times New Roman"/>
                  <a:cs typeface="Times New Roman"/>
                </a:rPr>
                <a:t>Hedge</a:t>
              </a:r>
              <a:r>
                <a:rPr lang="de-CH" sz="800" spc="30" dirty="0">
                  <a:effectLst/>
                  <a:latin typeface="Arial"/>
                  <a:ea typeface="Times New Roman"/>
                  <a:cs typeface="Times New Roman"/>
                </a:rPr>
                <a:t>-Funds, Investmentfirmen,</a:t>
              </a:r>
              <a:r>
                <a:rPr lang="de-CH" sz="800" b="1" spc="30" dirty="0">
                  <a:effectLst/>
                  <a:latin typeface="Arial"/>
                  <a:ea typeface="Times New Roman"/>
                  <a:cs typeface="Times New Roman"/>
                </a:rPr>
                <a:t> </a:t>
              </a:r>
              <a:r>
                <a:rPr lang="de-CH" sz="800" spc="30" dirty="0">
                  <a:effectLst/>
                  <a:latin typeface="Arial"/>
                  <a:ea typeface="Times New Roman"/>
                  <a:cs typeface="Times New Roman"/>
                </a:rPr>
                <a:t>Agrar-, gemischte, Beteiligungs-, Staats-Fonds u.a.)</a:t>
              </a:r>
              <a:endParaRPr lang="de-CH" sz="900" spc="3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3" name="Freihandform 2"/>
          <p:cNvSpPr/>
          <p:nvPr/>
        </p:nvSpPr>
        <p:spPr>
          <a:xfrm>
            <a:off x="4386660" y="2926195"/>
            <a:ext cx="1505987" cy="1946153"/>
          </a:xfrm>
          <a:custGeom>
            <a:avLst/>
            <a:gdLst>
              <a:gd name="connsiteX0" fmla="*/ 1803400 w 1836915"/>
              <a:gd name="connsiteY0" fmla="*/ 0 h 1365250"/>
              <a:gd name="connsiteX1" fmla="*/ 1733550 w 1836915"/>
              <a:gd name="connsiteY1" fmla="*/ 742950 h 1365250"/>
              <a:gd name="connsiteX2" fmla="*/ 939800 w 1836915"/>
              <a:gd name="connsiteY2" fmla="*/ 1231900 h 1365250"/>
              <a:gd name="connsiteX3" fmla="*/ 0 w 1836915"/>
              <a:gd name="connsiteY3" fmla="*/ 1365250 h 1365250"/>
              <a:gd name="connsiteX0" fmla="*/ 1803400 w 1869372"/>
              <a:gd name="connsiteY0" fmla="*/ 0 h 1365250"/>
              <a:gd name="connsiteX1" fmla="*/ 1733550 w 1869372"/>
              <a:gd name="connsiteY1" fmla="*/ 742950 h 1365250"/>
              <a:gd name="connsiteX2" fmla="*/ 426200 w 1869372"/>
              <a:gd name="connsiteY2" fmla="*/ 1238250 h 1365250"/>
              <a:gd name="connsiteX3" fmla="*/ 0 w 1869372"/>
              <a:gd name="connsiteY3" fmla="*/ 1365250 h 1365250"/>
              <a:gd name="connsiteX0" fmla="*/ 1803400 w 1869372"/>
              <a:gd name="connsiteY0" fmla="*/ 0 h 1365250"/>
              <a:gd name="connsiteX1" fmla="*/ 1733550 w 1869372"/>
              <a:gd name="connsiteY1" fmla="*/ 742950 h 1365250"/>
              <a:gd name="connsiteX2" fmla="*/ 426200 w 1869372"/>
              <a:gd name="connsiteY2" fmla="*/ 1238250 h 1365250"/>
              <a:gd name="connsiteX3" fmla="*/ 0 w 1869372"/>
              <a:gd name="connsiteY3" fmla="*/ 1365250 h 1365250"/>
              <a:gd name="connsiteX0" fmla="*/ 1803400 w 1869372"/>
              <a:gd name="connsiteY0" fmla="*/ 0 h 1365250"/>
              <a:gd name="connsiteX1" fmla="*/ 1733550 w 1869372"/>
              <a:gd name="connsiteY1" fmla="*/ 742950 h 1365250"/>
              <a:gd name="connsiteX2" fmla="*/ 426200 w 1869372"/>
              <a:gd name="connsiteY2" fmla="*/ 1238250 h 1365250"/>
              <a:gd name="connsiteX3" fmla="*/ 0 w 1869372"/>
              <a:gd name="connsiteY3" fmla="*/ 1365250 h 1365250"/>
              <a:gd name="connsiteX0" fmla="*/ 1803400 w 1855457"/>
              <a:gd name="connsiteY0" fmla="*/ 0 h 1365250"/>
              <a:gd name="connsiteX1" fmla="*/ 1733550 w 1855457"/>
              <a:gd name="connsiteY1" fmla="*/ 742950 h 1365250"/>
              <a:gd name="connsiteX2" fmla="*/ 635943 w 1855457"/>
              <a:gd name="connsiteY2" fmla="*/ 1238250 h 1365250"/>
              <a:gd name="connsiteX3" fmla="*/ 0 w 1855457"/>
              <a:gd name="connsiteY3" fmla="*/ 1365250 h 1365250"/>
              <a:gd name="connsiteX0" fmla="*/ 1803400 w 1855457"/>
              <a:gd name="connsiteY0" fmla="*/ 0 h 1365250"/>
              <a:gd name="connsiteX1" fmla="*/ 1733550 w 1855457"/>
              <a:gd name="connsiteY1" fmla="*/ 742950 h 1365250"/>
              <a:gd name="connsiteX2" fmla="*/ 635943 w 1855457"/>
              <a:gd name="connsiteY2" fmla="*/ 1238250 h 1365250"/>
              <a:gd name="connsiteX3" fmla="*/ 0 w 1855457"/>
              <a:gd name="connsiteY3" fmla="*/ 1365250 h 1365250"/>
              <a:gd name="connsiteX0" fmla="*/ 1803400 w 1855457"/>
              <a:gd name="connsiteY0" fmla="*/ 0 h 1365250"/>
              <a:gd name="connsiteX1" fmla="*/ 1733550 w 1855457"/>
              <a:gd name="connsiteY1" fmla="*/ 742950 h 1365250"/>
              <a:gd name="connsiteX2" fmla="*/ 635943 w 1855457"/>
              <a:gd name="connsiteY2" fmla="*/ 1238250 h 1365250"/>
              <a:gd name="connsiteX3" fmla="*/ 0 w 1855457"/>
              <a:gd name="connsiteY3" fmla="*/ 1365250 h 1365250"/>
              <a:gd name="connsiteX0" fmla="*/ 1803400 w 1840483"/>
              <a:gd name="connsiteY0" fmla="*/ 0 h 1365250"/>
              <a:gd name="connsiteX1" fmla="*/ 1733550 w 1840483"/>
              <a:gd name="connsiteY1" fmla="*/ 742950 h 1365250"/>
              <a:gd name="connsiteX2" fmla="*/ 877537 w 1840483"/>
              <a:gd name="connsiteY2" fmla="*/ 1174750 h 1365250"/>
              <a:gd name="connsiteX3" fmla="*/ 0 w 1840483"/>
              <a:gd name="connsiteY3" fmla="*/ 1365250 h 1365250"/>
              <a:gd name="connsiteX0" fmla="*/ 1803400 w 1810278"/>
              <a:gd name="connsiteY0" fmla="*/ 0 h 1365250"/>
              <a:gd name="connsiteX1" fmla="*/ 1568666 w 1810278"/>
              <a:gd name="connsiteY1" fmla="*/ 736600 h 1365250"/>
              <a:gd name="connsiteX2" fmla="*/ 877537 w 1810278"/>
              <a:gd name="connsiteY2" fmla="*/ 1174750 h 1365250"/>
              <a:gd name="connsiteX3" fmla="*/ 0 w 1810278"/>
              <a:gd name="connsiteY3" fmla="*/ 1365250 h 1365250"/>
              <a:gd name="connsiteX0" fmla="*/ 1803400 w 1809526"/>
              <a:gd name="connsiteY0" fmla="*/ 0 h 1365250"/>
              <a:gd name="connsiteX1" fmla="*/ 1568666 w 1809526"/>
              <a:gd name="connsiteY1" fmla="*/ 736600 h 1365250"/>
              <a:gd name="connsiteX2" fmla="*/ 997876 w 1809526"/>
              <a:gd name="connsiteY2" fmla="*/ 1174750 h 1365250"/>
              <a:gd name="connsiteX3" fmla="*/ 0 w 1809526"/>
              <a:gd name="connsiteY3" fmla="*/ 1365250 h 1365250"/>
              <a:gd name="connsiteX0" fmla="*/ 1803400 w 1803400"/>
              <a:gd name="connsiteY0" fmla="*/ 0 h 1365250"/>
              <a:gd name="connsiteX1" fmla="*/ 1568666 w 1803400"/>
              <a:gd name="connsiteY1" fmla="*/ 736600 h 1365250"/>
              <a:gd name="connsiteX2" fmla="*/ 997876 w 1803400"/>
              <a:gd name="connsiteY2" fmla="*/ 1174750 h 1365250"/>
              <a:gd name="connsiteX3" fmla="*/ 0 w 1803400"/>
              <a:gd name="connsiteY3" fmla="*/ 1365250 h 1365250"/>
              <a:gd name="connsiteX0" fmla="*/ 1803400 w 1803400"/>
              <a:gd name="connsiteY0" fmla="*/ 0 h 1289050"/>
              <a:gd name="connsiteX1" fmla="*/ 1568666 w 1803400"/>
              <a:gd name="connsiteY1" fmla="*/ 736600 h 1289050"/>
              <a:gd name="connsiteX2" fmla="*/ 997876 w 1803400"/>
              <a:gd name="connsiteY2" fmla="*/ 1174750 h 1289050"/>
              <a:gd name="connsiteX3" fmla="*/ 0 w 1803400"/>
              <a:gd name="connsiteY3" fmla="*/ 1289050 h 1289050"/>
              <a:gd name="connsiteX0" fmla="*/ 1803400 w 1803400"/>
              <a:gd name="connsiteY0" fmla="*/ 0 h 1828800"/>
              <a:gd name="connsiteX1" fmla="*/ 1568666 w 1803400"/>
              <a:gd name="connsiteY1" fmla="*/ 736600 h 1828800"/>
              <a:gd name="connsiteX2" fmla="*/ 997876 w 1803400"/>
              <a:gd name="connsiteY2" fmla="*/ 1174750 h 1828800"/>
              <a:gd name="connsiteX3" fmla="*/ 0 w 1803400"/>
              <a:gd name="connsiteY3" fmla="*/ 1828800 h 1828800"/>
              <a:gd name="connsiteX0" fmla="*/ 1803400 w 1803400"/>
              <a:gd name="connsiteY0" fmla="*/ 0 h 1828800"/>
              <a:gd name="connsiteX1" fmla="*/ 1568666 w 1803400"/>
              <a:gd name="connsiteY1" fmla="*/ 736600 h 1828800"/>
              <a:gd name="connsiteX2" fmla="*/ 997876 w 1803400"/>
              <a:gd name="connsiteY2" fmla="*/ 1174750 h 1828800"/>
              <a:gd name="connsiteX3" fmla="*/ 0 w 1803400"/>
              <a:gd name="connsiteY3" fmla="*/ 1828800 h 1828800"/>
              <a:gd name="connsiteX0" fmla="*/ 1822450 w 1822450"/>
              <a:gd name="connsiteY0" fmla="*/ 0 h 1968500"/>
              <a:gd name="connsiteX1" fmla="*/ 1587716 w 1822450"/>
              <a:gd name="connsiteY1" fmla="*/ 736600 h 1968500"/>
              <a:gd name="connsiteX2" fmla="*/ 1016926 w 1822450"/>
              <a:gd name="connsiteY2" fmla="*/ 1174750 h 1968500"/>
              <a:gd name="connsiteX3" fmla="*/ 0 w 1822450"/>
              <a:gd name="connsiteY3" fmla="*/ 1968500 h 1968500"/>
              <a:gd name="connsiteX0" fmla="*/ 1822450 w 1822450"/>
              <a:gd name="connsiteY0" fmla="*/ 0 h 1968500"/>
              <a:gd name="connsiteX1" fmla="*/ 1587716 w 1822450"/>
              <a:gd name="connsiteY1" fmla="*/ 736600 h 1968500"/>
              <a:gd name="connsiteX2" fmla="*/ 1124876 w 1822450"/>
              <a:gd name="connsiteY2" fmla="*/ 1600200 h 1968500"/>
              <a:gd name="connsiteX3" fmla="*/ 0 w 1822450"/>
              <a:gd name="connsiteY3" fmla="*/ 1968500 h 1968500"/>
              <a:gd name="connsiteX0" fmla="*/ 1822450 w 1822450"/>
              <a:gd name="connsiteY0" fmla="*/ 0 h 1968500"/>
              <a:gd name="connsiteX1" fmla="*/ 1124876 w 1822450"/>
              <a:gd name="connsiteY1" fmla="*/ 1600200 h 1968500"/>
              <a:gd name="connsiteX2" fmla="*/ 0 w 1822450"/>
              <a:gd name="connsiteY2" fmla="*/ 1968500 h 1968500"/>
              <a:gd name="connsiteX0" fmla="*/ 1822450 w 1822450"/>
              <a:gd name="connsiteY0" fmla="*/ 0 h 1968500"/>
              <a:gd name="connsiteX1" fmla="*/ 1289050 w 1822450"/>
              <a:gd name="connsiteY1" fmla="*/ 1485900 h 1968500"/>
              <a:gd name="connsiteX2" fmla="*/ 0 w 1822450"/>
              <a:gd name="connsiteY2" fmla="*/ 1968500 h 1968500"/>
              <a:gd name="connsiteX0" fmla="*/ 1822450 w 1822450"/>
              <a:gd name="connsiteY0" fmla="*/ 0 h 1968500"/>
              <a:gd name="connsiteX1" fmla="*/ 1289050 w 1822450"/>
              <a:gd name="connsiteY1" fmla="*/ 1485900 h 1968500"/>
              <a:gd name="connsiteX2" fmla="*/ 0 w 1822450"/>
              <a:gd name="connsiteY2" fmla="*/ 1968500 h 1968500"/>
              <a:gd name="connsiteX0" fmla="*/ 1644015 w 1644015"/>
              <a:gd name="connsiteY0" fmla="*/ 0 h 1866900"/>
              <a:gd name="connsiteX1" fmla="*/ 1289050 w 1644015"/>
              <a:gd name="connsiteY1" fmla="*/ 1384300 h 1866900"/>
              <a:gd name="connsiteX2" fmla="*/ 0 w 1644015"/>
              <a:gd name="connsiteY2" fmla="*/ 1866900 h 1866900"/>
              <a:gd name="connsiteX0" fmla="*/ 1644015 w 1644015"/>
              <a:gd name="connsiteY0" fmla="*/ 0 h 1866900"/>
              <a:gd name="connsiteX1" fmla="*/ 1289050 w 1644015"/>
              <a:gd name="connsiteY1" fmla="*/ 1384300 h 1866900"/>
              <a:gd name="connsiteX2" fmla="*/ 0 w 1644015"/>
              <a:gd name="connsiteY2" fmla="*/ 1866900 h 1866900"/>
              <a:gd name="connsiteX0" fmla="*/ 1644015 w 1644015"/>
              <a:gd name="connsiteY0" fmla="*/ 0 h 1866900"/>
              <a:gd name="connsiteX1" fmla="*/ 1289050 w 1644015"/>
              <a:gd name="connsiteY1" fmla="*/ 1384300 h 1866900"/>
              <a:gd name="connsiteX2" fmla="*/ 0 w 1644015"/>
              <a:gd name="connsiteY2" fmla="*/ 1866900 h 1866900"/>
              <a:gd name="connsiteX0" fmla="*/ 1644015 w 1644015"/>
              <a:gd name="connsiteY0" fmla="*/ 0 h 1866900"/>
              <a:gd name="connsiteX1" fmla="*/ 1289050 w 1644015"/>
              <a:gd name="connsiteY1" fmla="*/ 1384300 h 1866900"/>
              <a:gd name="connsiteX2" fmla="*/ 0 w 1644015"/>
              <a:gd name="connsiteY2" fmla="*/ 1866900 h 1866900"/>
              <a:gd name="connsiteX0" fmla="*/ 1644015 w 1644015"/>
              <a:gd name="connsiteY0" fmla="*/ 0 h 1866900"/>
              <a:gd name="connsiteX1" fmla="*/ 1289050 w 1644015"/>
              <a:gd name="connsiteY1" fmla="*/ 1384300 h 1866900"/>
              <a:gd name="connsiteX2" fmla="*/ 0 w 1644015"/>
              <a:gd name="connsiteY2" fmla="*/ 1866900 h 1866900"/>
              <a:gd name="connsiteX0" fmla="*/ 1644015 w 1644015"/>
              <a:gd name="connsiteY0" fmla="*/ 0 h 1866900"/>
              <a:gd name="connsiteX1" fmla="*/ 1289050 w 1644015"/>
              <a:gd name="connsiteY1" fmla="*/ 1384300 h 1866900"/>
              <a:gd name="connsiteX2" fmla="*/ 0 w 1644015"/>
              <a:gd name="connsiteY2" fmla="*/ 1866900 h 1866900"/>
              <a:gd name="connsiteX0" fmla="*/ 1644015 w 1644015"/>
              <a:gd name="connsiteY0" fmla="*/ 0 h 1866900"/>
              <a:gd name="connsiteX1" fmla="*/ 1258715 w 1644015"/>
              <a:gd name="connsiteY1" fmla="*/ 1382504 h 1866900"/>
              <a:gd name="connsiteX2" fmla="*/ 0 w 1644015"/>
              <a:gd name="connsiteY2" fmla="*/ 1866900 h 1866900"/>
              <a:gd name="connsiteX0" fmla="*/ 1644015 w 1644015"/>
              <a:gd name="connsiteY0" fmla="*/ 0 h 1866900"/>
              <a:gd name="connsiteX1" fmla="*/ 1258715 w 1644015"/>
              <a:gd name="connsiteY1" fmla="*/ 1382504 h 1866900"/>
              <a:gd name="connsiteX2" fmla="*/ 0 w 1644015"/>
              <a:gd name="connsiteY2" fmla="*/ 1866900 h 1866900"/>
              <a:gd name="connsiteX0" fmla="*/ 1644015 w 1644015"/>
              <a:gd name="connsiteY0" fmla="*/ 0 h 1866900"/>
              <a:gd name="connsiteX1" fmla="*/ 1216805 w 1644015"/>
              <a:gd name="connsiteY1" fmla="*/ 1515854 h 1866900"/>
              <a:gd name="connsiteX2" fmla="*/ 0 w 1644015"/>
              <a:gd name="connsiteY2" fmla="*/ 1866900 h 1866900"/>
              <a:gd name="connsiteX0" fmla="*/ 1628775 w 1628775"/>
              <a:gd name="connsiteY0" fmla="*/ 0 h 2163445"/>
              <a:gd name="connsiteX1" fmla="*/ 1201565 w 1628775"/>
              <a:gd name="connsiteY1" fmla="*/ 1515854 h 2163445"/>
              <a:gd name="connsiteX2" fmla="*/ 0 w 1628775"/>
              <a:gd name="connsiteY2" fmla="*/ 2163445 h 2163445"/>
              <a:gd name="connsiteX0" fmla="*/ 1628775 w 1628775"/>
              <a:gd name="connsiteY0" fmla="*/ 0 h 2163445"/>
              <a:gd name="connsiteX1" fmla="*/ 1201565 w 1628775"/>
              <a:gd name="connsiteY1" fmla="*/ 1515854 h 2163445"/>
              <a:gd name="connsiteX2" fmla="*/ 0 w 1628775"/>
              <a:gd name="connsiteY2" fmla="*/ 2163445 h 2163445"/>
              <a:gd name="connsiteX0" fmla="*/ 1628775 w 1628775"/>
              <a:gd name="connsiteY0" fmla="*/ 0 h 2163445"/>
              <a:gd name="connsiteX1" fmla="*/ 1201565 w 1628775"/>
              <a:gd name="connsiteY1" fmla="*/ 1515854 h 2163445"/>
              <a:gd name="connsiteX2" fmla="*/ 0 w 1628775"/>
              <a:gd name="connsiteY2" fmla="*/ 2163445 h 2163445"/>
              <a:gd name="connsiteX0" fmla="*/ 1645024 w 1645024"/>
              <a:gd name="connsiteY0" fmla="*/ 0 h 2125345"/>
              <a:gd name="connsiteX1" fmla="*/ 1201565 w 1645024"/>
              <a:gd name="connsiteY1" fmla="*/ 1477754 h 2125345"/>
              <a:gd name="connsiteX2" fmla="*/ 0 w 1645024"/>
              <a:gd name="connsiteY2" fmla="*/ 2125345 h 2125345"/>
              <a:gd name="connsiteX0" fmla="*/ 1645024 w 1645024"/>
              <a:gd name="connsiteY0" fmla="*/ 0 h 2125345"/>
              <a:gd name="connsiteX1" fmla="*/ 1215981 w 1645024"/>
              <a:gd name="connsiteY1" fmla="*/ 1511038 h 2125345"/>
              <a:gd name="connsiteX2" fmla="*/ 0 w 1645024"/>
              <a:gd name="connsiteY2" fmla="*/ 2125345 h 2125345"/>
              <a:gd name="connsiteX0" fmla="*/ 1645024 w 1645024"/>
              <a:gd name="connsiteY0" fmla="*/ 0 h 2125345"/>
              <a:gd name="connsiteX1" fmla="*/ 1215981 w 1645024"/>
              <a:gd name="connsiteY1" fmla="*/ 1511038 h 2125345"/>
              <a:gd name="connsiteX2" fmla="*/ 0 w 1645024"/>
              <a:gd name="connsiteY2" fmla="*/ 2125345 h 212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5024" h="2125345">
                <a:moveTo>
                  <a:pt x="1645024" y="0"/>
                </a:moveTo>
                <a:cubicBezTo>
                  <a:pt x="1633046" y="498475"/>
                  <a:pt x="1640157" y="1242623"/>
                  <a:pt x="1215981" y="1511038"/>
                </a:cubicBezTo>
                <a:cubicBezTo>
                  <a:pt x="842291" y="1747506"/>
                  <a:pt x="18100" y="1578426"/>
                  <a:pt x="0" y="2125345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4323862" y="5599176"/>
            <a:ext cx="0" cy="510524"/>
          </a:xfrm>
          <a:prstGeom prst="straightConnector1">
            <a:avLst/>
          </a:prstGeom>
          <a:ln w="762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ihandform 4"/>
          <p:cNvSpPr/>
          <p:nvPr/>
        </p:nvSpPr>
        <p:spPr>
          <a:xfrm flipH="1">
            <a:off x="5328629" y="4097260"/>
            <a:ext cx="2080471" cy="862308"/>
          </a:xfrm>
          <a:custGeom>
            <a:avLst/>
            <a:gdLst>
              <a:gd name="connsiteX0" fmla="*/ 0 w 339008"/>
              <a:gd name="connsiteY0" fmla="*/ 0 h 482803"/>
              <a:gd name="connsiteX1" fmla="*/ 65837 w 339008"/>
              <a:gd name="connsiteY1" fmla="*/ 131673 h 482803"/>
              <a:gd name="connsiteX2" fmla="*/ 299924 w 339008"/>
              <a:gd name="connsiteY2" fmla="*/ 277977 h 482803"/>
              <a:gd name="connsiteX3" fmla="*/ 336500 w 339008"/>
              <a:gd name="connsiteY3" fmla="*/ 482803 h 482803"/>
              <a:gd name="connsiteX0" fmla="*/ 0 w 1380111"/>
              <a:gd name="connsiteY0" fmla="*/ 0 h 486200"/>
              <a:gd name="connsiteX1" fmla="*/ 65837 w 1380111"/>
              <a:gd name="connsiteY1" fmla="*/ 131673 h 486200"/>
              <a:gd name="connsiteX2" fmla="*/ 299924 w 1380111"/>
              <a:gd name="connsiteY2" fmla="*/ 277977 h 486200"/>
              <a:gd name="connsiteX3" fmla="*/ 1380098 w 1380111"/>
              <a:gd name="connsiteY3" fmla="*/ 486200 h 486200"/>
              <a:gd name="connsiteX0" fmla="*/ 0 w 1380098"/>
              <a:gd name="connsiteY0" fmla="*/ 0 h 486200"/>
              <a:gd name="connsiteX1" fmla="*/ 65837 w 1380098"/>
              <a:gd name="connsiteY1" fmla="*/ 131673 h 486200"/>
              <a:gd name="connsiteX2" fmla="*/ 299924 w 1380098"/>
              <a:gd name="connsiteY2" fmla="*/ 277977 h 486200"/>
              <a:gd name="connsiteX3" fmla="*/ 1380098 w 1380098"/>
              <a:gd name="connsiteY3" fmla="*/ 486200 h 486200"/>
              <a:gd name="connsiteX0" fmla="*/ 0 w 1397929"/>
              <a:gd name="connsiteY0" fmla="*/ 0 h 510815"/>
              <a:gd name="connsiteX1" fmla="*/ 65837 w 1397929"/>
              <a:gd name="connsiteY1" fmla="*/ 131673 h 510815"/>
              <a:gd name="connsiteX2" fmla="*/ 299924 w 1397929"/>
              <a:gd name="connsiteY2" fmla="*/ 277977 h 510815"/>
              <a:gd name="connsiteX3" fmla="*/ 1397929 w 1397929"/>
              <a:gd name="connsiteY3" fmla="*/ 510815 h 510815"/>
              <a:gd name="connsiteX0" fmla="*/ 0 w 1397929"/>
              <a:gd name="connsiteY0" fmla="*/ 0 h 510815"/>
              <a:gd name="connsiteX1" fmla="*/ 299924 w 1397929"/>
              <a:gd name="connsiteY1" fmla="*/ 277977 h 510815"/>
              <a:gd name="connsiteX2" fmla="*/ 1397929 w 1397929"/>
              <a:gd name="connsiteY2" fmla="*/ 510815 h 510815"/>
              <a:gd name="connsiteX0" fmla="*/ 0 w 1397929"/>
              <a:gd name="connsiteY0" fmla="*/ 0 h 510815"/>
              <a:gd name="connsiteX1" fmla="*/ 658803 w 1397929"/>
              <a:gd name="connsiteY1" fmla="*/ 328198 h 510815"/>
              <a:gd name="connsiteX2" fmla="*/ 1397929 w 1397929"/>
              <a:gd name="connsiteY2" fmla="*/ 510815 h 510815"/>
              <a:gd name="connsiteX0" fmla="*/ 0 w 1397929"/>
              <a:gd name="connsiteY0" fmla="*/ 0 h 510815"/>
              <a:gd name="connsiteX1" fmla="*/ 658803 w 1397929"/>
              <a:gd name="connsiteY1" fmla="*/ 328198 h 510815"/>
              <a:gd name="connsiteX2" fmla="*/ 1397929 w 1397929"/>
              <a:gd name="connsiteY2" fmla="*/ 510815 h 510815"/>
              <a:gd name="connsiteX0" fmla="*/ 0 w 1397929"/>
              <a:gd name="connsiteY0" fmla="*/ 0 h 510815"/>
              <a:gd name="connsiteX1" fmla="*/ 658803 w 1397929"/>
              <a:gd name="connsiteY1" fmla="*/ 328198 h 510815"/>
              <a:gd name="connsiteX2" fmla="*/ 1397929 w 1397929"/>
              <a:gd name="connsiteY2" fmla="*/ 510815 h 510815"/>
              <a:gd name="connsiteX0" fmla="*/ 0 w 1447947"/>
              <a:gd name="connsiteY0" fmla="*/ 0 h 620755"/>
              <a:gd name="connsiteX1" fmla="*/ 658803 w 1447947"/>
              <a:gd name="connsiteY1" fmla="*/ 328198 h 620755"/>
              <a:gd name="connsiteX2" fmla="*/ 1447947 w 1447947"/>
              <a:gd name="connsiteY2" fmla="*/ 620755 h 620755"/>
              <a:gd name="connsiteX0" fmla="*/ 0 w 1447947"/>
              <a:gd name="connsiteY0" fmla="*/ 0 h 620755"/>
              <a:gd name="connsiteX1" fmla="*/ 658803 w 1447947"/>
              <a:gd name="connsiteY1" fmla="*/ 328198 h 620755"/>
              <a:gd name="connsiteX2" fmla="*/ 1447947 w 1447947"/>
              <a:gd name="connsiteY2" fmla="*/ 620755 h 620755"/>
              <a:gd name="connsiteX0" fmla="*/ 0 w 1447947"/>
              <a:gd name="connsiteY0" fmla="*/ 0 h 620755"/>
              <a:gd name="connsiteX1" fmla="*/ 658803 w 1447947"/>
              <a:gd name="connsiteY1" fmla="*/ 328198 h 620755"/>
              <a:gd name="connsiteX2" fmla="*/ 1447947 w 1447947"/>
              <a:gd name="connsiteY2" fmla="*/ 620755 h 620755"/>
              <a:gd name="connsiteX0" fmla="*/ 0 w 1451469"/>
              <a:gd name="connsiteY0" fmla="*/ 0 h 648558"/>
              <a:gd name="connsiteX1" fmla="*/ 658803 w 1451469"/>
              <a:gd name="connsiteY1" fmla="*/ 328198 h 648558"/>
              <a:gd name="connsiteX2" fmla="*/ 1451469 w 1451469"/>
              <a:gd name="connsiteY2" fmla="*/ 648558 h 648558"/>
              <a:gd name="connsiteX0" fmla="*/ 0 w 1451469"/>
              <a:gd name="connsiteY0" fmla="*/ 0 h 648558"/>
              <a:gd name="connsiteX1" fmla="*/ 709640 w 1451469"/>
              <a:gd name="connsiteY1" fmla="*/ 308373 h 648558"/>
              <a:gd name="connsiteX2" fmla="*/ 1451469 w 1451469"/>
              <a:gd name="connsiteY2" fmla="*/ 648558 h 648558"/>
              <a:gd name="connsiteX0" fmla="*/ 0 w 1451469"/>
              <a:gd name="connsiteY0" fmla="*/ 0 h 628733"/>
              <a:gd name="connsiteX1" fmla="*/ 709640 w 1451469"/>
              <a:gd name="connsiteY1" fmla="*/ 288548 h 628733"/>
              <a:gd name="connsiteX2" fmla="*/ 1451469 w 1451469"/>
              <a:gd name="connsiteY2" fmla="*/ 628733 h 628733"/>
              <a:gd name="connsiteX0" fmla="*/ 0 w 1451469"/>
              <a:gd name="connsiteY0" fmla="*/ 0 h 628733"/>
              <a:gd name="connsiteX1" fmla="*/ 709640 w 1451469"/>
              <a:gd name="connsiteY1" fmla="*/ 288548 h 628733"/>
              <a:gd name="connsiteX2" fmla="*/ 1451469 w 1451469"/>
              <a:gd name="connsiteY2" fmla="*/ 628733 h 628733"/>
              <a:gd name="connsiteX0" fmla="*/ 0 w 1472684"/>
              <a:gd name="connsiteY0" fmla="*/ 0 h 625429"/>
              <a:gd name="connsiteX1" fmla="*/ 730855 w 1472684"/>
              <a:gd name="connsiteY1" fmla="*/ 285244 h 625429"/>
              <a:gd name="connsiteX2" fmla="*/ 1472684 w 1472684"/>
              <a:gd name="connsiteY2" fmla="*/ 625429 h 625429"/>
              <a:gd name="connsiteX0" fmla="*/ 0 w 1472684"/>
              <a:gd name="connsiteY0" fmla="*/ 0 h 625429"/>
              <a:gd name="connsiteX1" fmla="*/ 730855 w 1472684"/>
              <a:gd name="connsiteY1" fmla="*/ 285244 h 625429"/>
              <a:gd name="connsiteX2" fmla="*/ 1472684 w 1472684"/>
              <a:gd name="connsiteY2" fmla="*/ 625429 h 625429"/>
              <a:gd name="connsiteX0" fmla="*/ 0 w 1472684"/>
              <a:gd name="connsiteY0" fmla="*/ 0 h 625429"/>
              <a:gd name="connsiteX1" fmla="*/ 730855 w 1472684"/>
              <a:gd name="connsiteY1" fmla="*/ 285244 h 625429"/>
              <a:gd name="connsiteX2" fmla="*/ 1472684 w 1472684"/>
              <a:gd name="connsiteY2" fmla="*/ 625429 h 625429"/>
              <a:gd name="connsiteX0" fmla="*/ 0 w 1444499"/>
              <a:gd name="connsiteY0" fmla="*/ 0 h 561688"/>
              <a:gd name="connsiteX1" fmla="*/ 730855 w 1444499"/>
              <a:gd name="connsiteY1" fmla="*/ 285244 h 561688"/>
              <a:gd name="connsiteX2" fmla="*/ 1444499 w 1444499"/>
              <a:gd name="connsiteY2" fmla="*/ 561688 h 561688"/>
              <a:gd name="connsiteX0" fmla="*/ 0 w 1444499"/>
              <a:gd name="connsiteY0" fmla="*/ 0 h 561688"/>
              <a:gd name="connsiteX1" fmla="*/ 730855 w 1444499"/>
              <a:gd name="connsiteY1" fmla="*/ 285244 h 561688"/>
              <a:gd name="connsiteX2" fmla="*/ 1444499 w 1444499"/>
              <a:gd name="connsiteY2" fmla="*/ 561688 h 561688"/>
              <a:gd name="connsiteX0" fmla="*/ 0 w 1444499"/>
              <a:gd name="connsiteY0" fmla="*/ 0 h 561688"/>
              <a:gd name="connsiteX1" fmla="*/ 730855 w 1444499"/>
              <a:gd name="connsiteY1" fmla="*/ 285244 h 561688"/>
              <a:gd name="connsiteX2" fmla="*/ 1444499 w 1444499"/>
              <a:gd name="connsiteY2" fmla="*/ 561688 h 56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4499" h="561688">
                <a:moveTo>
                  <a:pt x="0" y="0"/>
                </a:moveTo>
                <a:cubicBezTo>
                  <a:pt x="161145" y="81037"/>
                  <a:pt x="454871" y="211462"/>
                  <a:pt x="730855" y="285244"/>
                </a:cubicBezTo>
                <a:cubicBezTo>
                  <a:pt x="1006839" y="359026"/>
                  <a:pt x="1305310" y="387783"/>
                  <a:pt x="1444499" y="561688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6" name="Freihandform 5"/>
          <p:cNvSpPr/>
          <p:nvPr/>
        </p:nvSpPr>
        <p:spPr>
          <a:xfrm>
            <a:off x="5328629" y="4132729"/>
            <a:ext cx="2086286" cy="1979297"/>
          </a:xfrm>
          <a:custGeom>
            <a:avLst/>
            <a:gdLst>
              <a:gd name="connsiteX0" fmla="*/ 2076450 w 2076450"/>
              <a:gd name="connsiteY0" fmla="*/ 0 h 1578897"/>
              <a:gd name="connsiteX1" fmla="*/ 1212850 w 2076450"/>
              <a:gd name="connsiteY1" fmla="*/ 1555750 h 1578897"/>
              <a:gd name="connsiteX2" fmla="*/ 0 w 2076450"/>
              <a:gd name="connsiteY2" fmla="*/ 787400 h 1578897"/>
              <a:gd name="connsiteX0" fmla="*/ 2377440 w 2377440"/>
              <a:gd name="connsiteY0" fmla="*/ 0 h 1425250"/>
              <a:gd name="connsiteX1" fmla="*/ 1212850 w 2377440"/>
              <a:gd name="connsiteY1" fmla="*/ 1402103 h 1425250"/>
              <a:gd name="connsiteX2" fmla="*/ 0 w 2377440"/>
              <a:gd name="connsiteY2" fmla="*/ 633753 h 1425250"/>
              <a:gd name="connsiteX0" fmla="*/ 2364740 w 2364740"/>
              <a:gd name="connsiteY0" fmla="*/ 0 h 1438348"/>
              <a:gd name="connsiteX1" fmla="*/ 1200150 w 2364740"/>
              <a:gd name="connsiteY1" fmla="*/ 1402103 h 1438348"/>
              <a:gd name="connsiteX2" fmla="*/ 0 w 2364740"/>
              <a:gd name="connsiteY2" fmla="*/ 849135 h 1438348"/>
              <a:gd name="connsiteX0" fmla="*/ 2364740 w 2364740"/>
              <a:gd name="connsiteY0" fmla="*/ 0 h 1418703"/>
              <a:gd name="connsiteX1" fmla="*/ 1200150 w 2364740"/>
              <a:gd name="connsiteY1" fmla="*/ 1402103 h 1418703"/>
              <a:gd name="connsiteX2" fmla="*/ 0 w 2364740"/>
              <a:gd name="connsiteY2" fmla="*/ 849135 h 1418703"/>
              <a:gd name="connsiteX0" fmla="*/ 2364740 w 2364740"/>
              <a:gd name="connsiteY0" fmla="*/ 0 h 1402103"/>
              <a:gd name="connsiteX1" fmla="*/ 1200150 w 2364740"/>
              <a:gd name="connsiteY1" fmla="*/ 1402103 h 1402103"/>
              <a:gd name="connsiteX2" fmla="*/ 0 w 2364740"/>
              <a:gd name="connsiteY2" fmla="*/ 849135 h 1402103"/>
              <a:gd name="connsiteX0" fmla="*/ 2364740 w 2364740"/>
              <a:gd name="connsiteY0" fmla="*/ 0 h 1437311"/>
              <a:gd name="connsiteX1" fmla="*/ 1117600 w 2364740"/>
              <a:gd name="connsiteY1" fmla="*/ 1437311 h 1437311"/>
              <a:gd name="connsiteX2" fmla="*/ 0 w 2364740"/>
              <a:gd name="connsiteY2" fmla="*/ 849135 h 1437311"/>
              <a:gd name="connsiteX0" fmla="*/ 2364740 w 2364740"/>
              <a:gd name="connsiteY0" fmla="*/ 0 h 1437311"/>
              <a:gd name="connsiteX1" fmla="*/ 1117600 w 2364740"/>
              <a:gd name="connsiteY1" fmla="*/ 1437311 h 1437311"/>
              <a:gd name="connsiteX2" fmla="*/ 0 w 2364740"/>
              <a:gd name="connsiteY2" fmla="*/ 849135 h 1437311"/>
              <a:gd name="connsiteX0" fmla="*/ 2364740 w 2364740"/>
              <a:gd name="connsiteY0" fmla="*/ 0 h 1437311"/>
              <a:gd name="connsiteX1" fmla="*/ 907577 w 2364740"/>
              <a:gd name="connsiteY1" fmla="*/ 1437311 h 1437311"/>
              <a:gd name="connsiteX2" fmla="*/ 0 w 2364740"/>
              <a:gd name="connsiteY2" fmla="*/ 849135 h 1437311"/>
              <a:gd name="connsiteX0" fmla="*/ 2250450 w 2250450"/>
              <a:gd name="connsiteY0" fmla="*/ 0 h 1437311"/>
              <a:gd name="connsiteX1" fmla="*/ 907577 w 2250450"/>
              <a:gd name="connsiteY1" fmla="*/ 1437311 h 1437311"/>
              <a:gd name="connsiteX2" fmla="*/ 0 w 2250450"/>
              <a:gd name="connsiteY2" fmla="*/ 849135 h 1437311"/>
              <a:gd name="connsiteX0" fmla="*/ 2250450 w 2250450"/>
              <a:gd name="connsiteY0" fmla="*/ 0 h 1437311"/>
              <a:gd name="connsiteX1" fmla="*/ 907577 w 2250450"/>
              <a:gd name="connsiteY1" fmla="*/ 1437311 h 1437311"/>
              <a:gd name="connsiteX2" fmla="*/ 0 w 2250450"/>
              <a:gd name="connsiteY2" fmla="*/ 849135 h 1437311"/>
              <a:gd name="connsiteX0" fmla="*/ 2250450 w 2250450"/>
              <a:gd name="connsiteY0" fmla="*/ 0 h 1437311"/>
              <a:gd name="connsiteX1" fmla="*/ 730155 w 2250450"/>
              <a:gd name="connsiteY1" fmla="*/ 1437311 h 1437311"/>
              <a:gd name="connsiteX2" fmla="*/ 0 w 2250450"/>
              <a:gd name="connsiteY2" fmla="*/ 849135 h 1437311"/>
              <a:gd name="connsiteX0" fmla="*/ 2250450 w 2250450"/>
              <a:gd name="connsiteY0" fmla="*/ 0 h 1437311"/>
              <a:gd name="connsiteX1" fmla="*/ 730155 w 2250450"/>
              <a:gd name="connsiteY1" fmla="*/ 1437311 h 1437311"/>
              <a:gd name="connsiteX2" fmla="*/ 0 w 2250450"/>
              <a:gd name="connsiteY2" fmla="*/ 849135 h 1437311"/>
              <a:gd name="connsiteX0" fmla="*/ 2250450 w 2250450"/>
              <a:gd name="connsiteY0" fmla="*/ 0 h 1437354"/>
              <a:gd name="connsiteX1" fmla="*/ 730155 w 2250450"/>
              <a:gd name="connsiteY1" fmla="*/ 1437311 h 1437354"/>
              <a:gd name="connsiteX2" fmla="*/ 0 w 2250450"/>
              <a:gd name="connsiteY2" fmla="*/ 849135 h 1437354"/>
              <a:gd name="connsiteX0" fmla="*/ 2250450 w 2250450"/>
              <a:gd name="connsiteY0" fmla="*/ 0 h 1435955"/>
              <a:gd name="connsiteX1" fmla="*/ 901403 w 2250450"/>
              <a:gd name="connsiteY1" fmla="*/ 1435912 h 1435955"/>
              <a:gd name="connsiteX2" fmla="*/ 0 w 2250450"/>
              <a:gd name="connsiteY2" fmla="*/ 849135 h 1435955"/>
              <a:gd name="connsiteX0" fmla="*/ 2250450 w 2250450"/>
              <a:gd name="connsiteY0" fmla="*/ 0 h 1435955"/>
              <a:gd name="connsiteX1" fmla="*/ 1634919 w 2250450"/>
              <a:gd name="connsiteY1" fmla="*/ 718505 h 1435955"/>
              <a:gd name="connsiteX2" fmla="*/ 901403 w 2250450"/>
              <a:gd name="connsiteY2" fmla="*/ 1435912 h 1435955"/>
              <a:gd name="connsiteX3" fmla="*/ 0 w 2250450"/>
              <a:gd name="connsiteY3" fmla="*/ 849135 h 1435955"/>
              <a:gd name="connsiteX0" fmla="*/ 2250450 w 2250450"/>
              <a:gd name="connsiteY0" fmla="*/ 0 h 1435955"/>
              <a:gd name="connsiteX1" fmla="*/ 1634919 w 2250450"/>
              <a:gd name="connsiteY1" fmla="*/ 718505 h 1435955"/>
              <a:gd name="connsiteX2" fmla="*/ 901403 w 2250450"/>
              <a:gd name="connsiteY2" fmla="*/ 1435912 h 1435955"/>
              <a:gd name="connsiteX3" fmla="*/ 0 w 2250450"/>
              <a:gd name="connsiteY3" fmla="*/ 849135 h 1435955"/>
              <a:gd name="connsiteX0" fmla="*/ 2250450 w 2250450"/>
              <a:gd name="connsiteY0" fmla="*/ 0 h 1435955"/>
              <a:gd name="connsiteX1" fmla="*/ 1634919 w 2250450"/>
              <a:gd name="connsiteY1" fmla="*/ 718505 h 1435955"/>
              <a:gd name="connsiteX2" fmla="*/ 901403 w 2250450"/>
              <a:gd name="connsiteY2" fmla="*/ 1435912 h 1435955"/>
              <a:gd name="connsiteX3" fmla="*/ 0 w 2250450"/>
              <a:gd name="connsiteY3" fmla="*/ 849135 h 1435955"/>
              <a:gd name="connsiteX0" fmla="*/ 2250450 w 2250450"/>
              <a:gd name="connsiteY0" fmla="*/ 0 h 1440579"/>
              <a:gd name="connsiteX1" fmla="*/ 1634919 w 2250450"/>
              <a:gd name="connsiteY1" fmla="*/ 718505 h 1440579"/>
              <a:gd name="connsiteX2" fmla="*/ 1055576 w 2250450"/>
              <a:gd name="connsiteY2" fmla="*/ 1440537 h 1440579"/>
              <a:gd name="connsiteX3" fmla="*/ 0 w 2250450"/>
              <a:gd name="connsiteY3" fmla="*/ 849135 h 1440579"/>
              <a:gd name="connsiteX0" fmla="*/ 2250450 w 2250450"/>
              <a:gd name="connsiteY0" fmla="*/ 0 h 1440579"/>
              <a:gd name="connsiteX1" fmla="*/ 1634919 w 2250450"/>
              <a:gd name="connsiteY1" fmla="*/ 718505 h 1440579"/>
              <a:gd name="connsiteX2" fmla="*/ 1055576 w 2250450"/>
              <a:gd name="connsiteY2" fmla="*/ 1440537 h 1440579"/>
              <a:gd name="connsiteX3" fmla="*/ 0 w 2250450"/>
              <a:gd name="connsiteY3" fmla="*/ 849135 h 1440579"/>
              <a:gd name="connsiteX0" fmla="*/ 2250450 w 2250450"/>
              <a:gd name="connsiteY0" fmla="*/ 0 h 1440579"/>
              <a:gd name="connsiteX1" fmla="*/ 1634919 w 2250450"/>
              <a:gd name="connsiteY1" fmla="*/ 718505 h 1440579"/>
              <a:gd name="connsiteX2" fmla="*/ 1055576 w 2250450"/>
              <a:gd name="connsiteY2" fmla="*/ 1440537 h 1440579"/>
              <a:gd name="connsiteX3" fmla="*/ 0 w 2250450"/>
              <a:gd name="connsiteY3" fmla="*/ 849135 h 1440579"/>
              <a:gd name="connsiteX0" fmla="*/ 2250450 w 2250450"/>
              <a:gd name="connsiteY0" fmla="*/ 0 h 1440579"/>
              <a:gd name="connsiteX1" fmla="*/ 1634919 w 2250450"/>
              <a:gd name="connsiteY1" fmla="*/ 718505 h 1440579"/>
              <a:gd name="connsiteX2" fmla="*/ 1055576 w 2250450"/>
              <a:gd name="connsiteY2" fmla="*/ 1440537 h 1440579"/>
              <a:gd name="connsiteX3" fmla="*/ 0 w 2250450"/>
              <a:gd name="connsiteY3" fmla="*/ 849135 h 1440579"/>
              <a:gd name="connsiteX0" fmla="*/ 2314585 w 2314585"/>
              <a:gd name="connsiteY0" fmla="*/ 0 h 1457889"/>
              <a:gd name="connsiteX1" fmla="*/ 1634919 w 2314585"/>
              <a:gd name="connsiteY1" fmla="*/ 735815 h 1457889"/>
              <a:gd name="connsiteX2" fmla="*/ 1055576 w 2314585"/>
              <a:gd name="connsiteY2" fmla="*/ 1457847 h 1457889"/>
              <a:gd name="connsiteX3" fmla="*/ 0 w 2314585"/>
              <a:gd name="connsiteY3" fmla="*/ 866445 h 1457889"/>
              <a:gd name="connsiteX0" fmla="*/ 2314585 w 2314585"/>
              <a:gd name="connsiteY0" fmla="*/ 0 h 1457889"/>
              <a:gd name="connsiteX1" fmla="*/ 1634919 w 2314585"/>
              <a:gd name="connsiteY1" fmla="*/ 735815 h 1457889"/>
              <a:gd name="connsiteX2" fmla="*/ 1055576 w 2314585"/>
              <a:gd name="connsiteY2" fmla="*/ 1457847 h 1457889"/>
              <a:gd name="connsiteX3" fmla="*/ 0 w 2314585"/>
              <a:gd name="connsiteY3" fmla="*/ 866445 h 1457889"/>
              <a:gd name="connsiteX0" fmla="*/ 2314585 w 2314585"/>
              <a:gd name="connsiteY0" fmla="*/ 0 h 1457889"/>
              <a:gd name="connsiteX1" fmla="*/ 1634919 w 2314585"/>
              <a:gd name="connsiteY1" fmla="*/ 735815 h 1457889"/>
              <a:gd name="connsiteX2" fmla="*/ 1055576 w 2314585"/>
              <a:gd name="connsiteY2" fmla="*/ 1457847 h 1457889"/>
              <a:gd name="connsiteX3" fmla="*/ 0 w 2314585"/>
              <a:gd name="connsiteY3" fmla="*/ 866445 h 1457889"/>
              <a:gd name="connsiteX0" fmla="*/ 2278390 w 2278390"/>
              <a:gd name="connsiteY0" fmla="*/ 0 h 1457889"/>
              <a:gd name="connsiteX1" fmla="*/ 1634919 w 2278390"/>
              <a:gd name="connsiteY1" fmla="*/ 735815 h 1457889"/>
              <a:gd name="connsiteX2" fmla="*/ 1055576 w 2278390"/>
              <a:gd name="connsiteY2" fmla="*/ 1457847 h 1457889"/>
              <a:gd name="connsiteX3" fmla="*/ 0 w 2278390"/>
              <a:gd name="connsiteY3" fmla="*/ 866445 h 1457889"/>
              <a:gd name="connsiteX0" fmla="*/ 2278390 w 2278390"/>
              <a:gd name="connsiteY0" fmla="*/ 0 h 1457889"/>
              <a:gd name="connsiteX1" fmla="*/ 1634919 w 2278390"/>
              <a:gd name="connsiteY1" fmla="*/ 735815 h 1457889"/>
              <a:gd name="connsiteX2" fmla="*/ 1055576 w 2278390"/>
              <a:gd name="connsiteY2" fmla="*/ 1457847 h 1457889"/>
              <a:gd name="connsiteX3" fmla="*/ 0 w 2278390"/>
              <a:gd name="connsiteY3" fmla="*/ 866445 h 1457889"/>
              <a:gd name="connsiteX0" fmla="*/ 2278390 w 2278390"/>
              <a:gd name="connsiteY0" fmla="*/ 0 h 1457889"/>
              <a:gd name="connsiteX1" fmla="*/ 1862135 w 2278390"/>
              <a:gd name="connsiteY1" fmla="*/ 990044 h 1457889"/>
              <a:gd name="connsiteX2" fmla="*/ 1055576 w 2278390"/>
              <a:gd name="connsiteY2" fmla="*/ 1457847 h 1457889"/>
              <a:gd name="connsiteX3" fmla="*/ 0 w 2278390"/>
              <a:gd name="connsiteY3" fmla="*/ 866445 h 145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390" h="1457889">
                <a:moveTo>
                  <a:pt x="2278390" y="0"/>
                </a:moveTo>
                <a:cubicBezTo>
                  <a:pt x="1997753" y="260733"/>
                  <a:pt x="2054507" y="721104"/>
                  <a:pt x="1862135" y="990044"/>
                </a:cubicBezTo>
                <a:cubicBezTo>
                  <a:pt x="1677634" y="1247981"/>
                  <a:pt x="1359885" y="1458624"/>
                  <a:pt x="1055576" y="1457847"/>
                </a:cubicBezTo>
                <a:cubicBezTo>
                  <a:pt x="696234" y="1463742"/>
                  <a:pt x="477837" y="860538"/>
                  <a:pt x="0" y="866445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8" name="Freihandform 7"/>
          <p:cNvSpPr/>
          <p:nvPr/>
        </p:nvSpPr>
        <p:spPr>
          <a:xfrm>
            <a:off x="4384334" y="4061791"/>
            <a:ext cx="3029418" cy="854749"/>
          </a:xfrm>
          <a:custGeom>
            <a:avLst/>
            <a:gdLst>
              <a:gd name="connsiteX0" fmla="*/ 1835150 w 1835150"/>
              <a:gd name="connsiteY0" fmla="*/ 0 h 457200"/>
              <a:gd name="connsiteX1" fmla="*/ 1200150 w 1835150"/>
              <a:gd name="connsiteY1" fmla="*/ 304800 h 457200"/>
              <a:gd name="connsiteX2" fmla="*/ 431800 w 1835150"/>
              <a:gd name="connsiteY2" fmla="*/ 361950 h 457200"/>
              <a:gd name="connsiteX3" fmla="*/ 0 w 1835150"/>
              <a:gd name="connsiteY3" fmla="*/ 457200 h 457200"/>
              <a:gd name="connsiteX0" fmla="*/ 2172005 w 2172005"/>
              <a:gd name="connsiteY0" fmla="*/ 0 h 343510"/>
              <a:gd name="connsiteX1" fmla="*/ 1200150 w 2172005"/>
              <a:gd name="connsiteY1" fmla="*/ 191110 h 343510"/>
              <a:gd name="connsiteX2" fmla="*/ 431800 w 2172005"/>
              <a:gd name="connsiteY2" fmla="*/ 248260 h 343510"/>
              <a:gd name="connsiteX3" fmla="*/ 0 w 2172005"/>
              <a:gd name="connsiteY3" fmla="*/ 343510 h 343510"/>
              <a:gd name="connsiteX0" fmla="*/ 3122871 w 3122871"/>
              <a:gd name="connsiteY0" fmla="*/ 0 h 288709"/>
              <a:gd name="connsiteX1" fmla="*/ 2151016 w 3122871"/>
              <a:gd name="connsiteY1" fmla="*/ 191110 h 288709"/>
              <a:gd name="connsiteX2" fmla="*/ 1382666 w 3122871"/>
              <a:gd name="connsiteY2" fmla="*/ 248260 h 288709"/>
              <a:gd name="connsiteX3" fmla="*/ 0 w 3122871"/>
              <a:gd name="connsiteY3" fmla="*/ 288709 h 288709"/>
              <a:gd name="connsiteX0" fmla="*/ 3122871 w 3122871"/>
              <a:gd name="connsiteY0" fmla="*/ 0 h 288709"/>
              <a:gd name="connsiteX1" fmla="*/ 2151016 w 3122871"/>
              <a:gd name="connsiteY1" fmla="*/ 191110 h 288709"/>
              <a:gd name="connsiteX2" fmla="*/ 0 w 3122871"/>
              <a:gd name="connsiteY2" fmla="*/ 288709 h 288709"/>
              <a:gd name="connsiteX0" fmla="*/ 3122871 w 3122871"/>
              <a:gd name="connsiteY0" fmla="*/ 0 h 288709"/>
              <a:gd name="connsiteX1" fmla="*/ 2151016 w 3122871"/>
              <a:gd name="connsiteY1" fmla="*/ 191110 h 288709"/>
              <a:gd name="connsiteX2" fmla="*/ 0 w 3122871"/>
              <a:gd name="connsiteY2" fmla="*/ 288709 h 288709"/>
              <a:gd name="connsiteX0" fmla="*/ 3122871 w 3122871"/>
              <a:gd name="connsiteY0" fmla="*/ 0 h 235462"/>
              <a:gd name="connsiteX1" fmla="*/ 2151016 w 3122871"/>
              <a:gd name="connsiteY1" fmla="*/ 137863 h 235462"/>
              <a:gd name="connsiteX2" fmla="*/ 0 w 3122871"/>
              <a:gd name="connsiteY2" fmla="*/ 235462 h 235462"/>
              <a:gd name="connsiteX0" fmla="*/ 3122871 w 3122871"/>
              <a:gd name="connsiteY0" fmla="*/ 0 h 235462"/>
              <a:gd name="connsiteX1" fmla="*/ 2151016 w 3122871"/>
              <a:gd name="connsiteY1" fmla="*/ 137863 h 235462"/>
              <a:gd name="connsiteX2" fmla="*/ 0 w 3122871"/>
              <a:gd name="connsiteY2" fmla="*/ 235462 h 235462"/>
              <a:gd name="connsiteX0" fmla="*/ 3122871 w 3122871"/>
              <a:gd name="connsiteY0" fmla="*/ 0 h 235462"/>
              <a:gd name="connsiteX1" fmla="*/ 2151016 w 3122871"/>
              <a:gd name="connsiteY1" fmla="*/ 137863 h 235462"/>
              <a:gd name="connsiteX2" fmla="*/ 0 w 3122871"/>
              <a:gd name="connsiteY2" fmla="*/ 235462 h 235462"/>
              <a:gd name="connsiteX0" fmla="*/ 3122871 w 3122871"/>
              <a:gd name="connsiteY0" fmla="*/ 0 h 235462"/>
              <a:gd name="connsiteX1" fmla="*/ 1931975 w 3122871"/>
              <a:gd name="connsiteY1" fmla="*/ 124347 h 235462"/>
              <a:gd name="connsiteX2" fmla="*/ 0 w 3122871"/>
              <a:gd name="connsiteY2" fmla="*/ 235462 h 235462"/>
              <a:gd name="connsiteX0" fmla="*/ 3180321 w 3180321"/>
              <a:gd name="connsiteY0" fmla="*/ 0 h 198062"/>
              <a:gd name="connsiteX1" fmla="*/ 1931975 w 3180321"/>
              <a:gd name="connsiteY1" fmla="*/ 86947 h 198062"/>
              <a:gd name="connsiteX2" fmla="*/ 0 w 3180321"/>
              <a:gd name="connsiteY2" fmla="*/ 198062 h 198062"/>
              <a:gd name="connsiteX0" fmla="*/ 3180321 w 3180321"/>
              <a:gd name="connsiteY0" fmla="*/ 0 h 210127"/>
              <a:gd name="connsiteX1" fmla="*/ 1931975 w 3180321"/>
              <a:gd name="connsiteY1" fmla="*/ 99012 h 210127"/>
              <a:gd name="connsiteX2" fmla="*/ 0 w 3180321"/>
              <a:gd name="connsiteY2" fmla="*/ 210127 h 210127"/>
              <a:gd name="connsiteX0" fmla="*/ 3180321 w 3180321"/>
              <a:gd name="connsiteY0" fmla="*/ 0 h 279901"/>
              <a:gd name="connsiteX1" fmla="*/ 1931975 w 3180321"/>
              <a:gd name="connsiteY1" fmla="*/ 99012 h 279901"/>
              <a:gd name="connsiteX2" fmla="*/ 0 w 3180321"/>
              <a:gd name="connsiteY2" fmla="*/ 279901 h 279901"/>
              <a:gd name="connsiteX0" fmla="*/ 3180321 w 3180321"/>
              <a:gd name="connsiteY0" fmla="*/ 0 h 279901"/>
              <a:gd name="connsiteX1" fmla="*/ 1931975 w 3180321"/>
              <a:gd name="connsiteY1" fmla="*/ 99012 h 279901"/>
              <a:gd name="connsiteX2" fmla="*/ 0 w 3180321"/>
              <a:gd name="connsiteY2" fmla="*/ 279901 h 279901"/>
              <a:gd name="connsiteX0" fmla="*/ 3180321 w 3180321"/>
              <a:gd name="connsiteY0" fmla="*/ 0 h 292569"/>
              <a:gd name="connsiteX1" fmla="*/ 1931975 w 3180321"/>
              <a:gd name="connsiteY1" fmla="*/ 99012 h 292569"/>
              <a:gd name="connsiteX2" fmla="*/ 0 w 3180321"/>
              <a:gd name="connsiteY2" fmla="*/ 292569 h 292569"/>
              <a:gd name="connsiteX0" fmla="*/ 3180321 w 3180321"/>
              <a:gd name="connsiteY0" fmla="*/ 0 h 292569"/>
              <a:gd name="connsiteX1" fmla="*/ 1307885 w 3180321"/>
              <a:gd name="connsiteY1" fmla="*/ 144858 h 292569"/>
              <a:gd name="connsiteX2" fmla="*/ 0 w 3180321"/>
              <a:gd name="connsiteY2" fmla="*/ 292569 h 292569"/>
              <a:gd name="connsiteX0" fmla="*/ 3180321 w 3180321"/>
              <a:gd name="connsiteY0" fmla="*/ 0 h 292569"/>
              <a:gd name="connsiteX1" fmla="*/ 1307885 w 3180321"/>
              <a:gd name="connsiteY1" fmla="*/ 144858 h 292569"/>
              <a:gd name="connsiteX2" fmla="*/ 0 w 3180321"/>
              <a:gd name="connsiteY2" fmla="*/ 292569 h 292569"/>
              <a:gd name="connsiteX0" fmla="*/ 3180321 w 3180321"/>
              <a:gd name="connsiteY0" fmla="*/ 0 h 281711"/>
              <a:gd name="connsiteX1" fmla="*/ 1307885 w 3180321"/>
              <a:gd name="connsiteY1" fmla="*/ 134000 h 281711"/>
              <a:gd name="connsiteX2" fmla="*/ 0 w 3180321"/>
              <a:gd name="connsiteY2" fmla="*/ 281711 h 281711"/>
              <a:gd name="connsiteX0" fmla="*/ 3180321 w 3180321"/>
              <a:gd name="connsiteY0" fmla="*/ 0 h 281711"/>
              <a:gd name="connsiteX1" fmla="*/ 1307885 w 3180321"/>
              <a:gd name="connsiteY1" fmla="*/ 134000 h 281711"/>
              <a:gd name="connsiteX2" fmla="*/ 0 w 3180321"/>
              <a:gd name="connsiteY2" fmla="*/ 281711 h 281711"/>
              <a:gd name="connsiteX0" fmla="*/ 3180321 w 3180321"/>
              <a:gd name="connsiteY0" fmla="*/ 0 h 281711"/>
              <a:gd name="connsiteX1" fmla="*/ 1307885 w 3180321"/>
              <a:gd name="connsiteY1" fmla="*/ 134000 h 281711"/>
              <a:gd name="connsiteX2" fmla="*/ 0 w 3180321"/>
              <a:gd name="connsiteY2" fmla="*/ 281711 h 281711"/>
              <a:gd name="connsiteX0" fmla="*/ 3180321 w 3180321"/>
              <a:gd name="connsiteY0" fmla="*/ 0 h 281711"/>
              <a:gd name="connsiteX1" fmla="*/ 1286115 w 3180321"/>
              <a:gd name="connsiteY1" fmla="*/ 171319 h 281711"/>
              <a:gd name="connsiteX2" fmla="*/ 0 w 3180321"/>
              <a:gd name="connsiteY2" fmla="*/ 281711 h 281711"/>
              <a:gd name="connsiteX0" fmla="*/ 3126939 w 3126939"/>
              <a:gd name="connsiteY0" fmla="*/ 0 h 295750"/>
              <a:gd name="connsiteX1" fmla="*/ 1286115 w 3126939"/>
              <a:gd name="connsiteY1" fmla="*/ 185358 h 295750"/>
              <a:gd name="connsiteX2" fmla="*/ 0 w 3126939"/>
              <a:gd name="connsiteY2" fmla="*/ 295750 h 29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26939" h="295750">
                <a:moveTo>
                  <a:pt x="3126939" y="0"/>
                </a:moveTo>
                <a:cubicBezTo>
                  <a:pt x="2808049" y="58087"/>
                  <a:pt x="1877851" y="146851"/>
                  <a:pt x="1286115" y="185358"/>
                </a:cubicBezTo>
                <a:cubicBezTo>
                  <a:pt x="694379" y="223865"/>
                  <a:pt x="1118" y="208898"/>
                  <a:pt x="0" y="295750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9" name="Freihandform 8"/>
          <p:cNvSpPr/>
          <p:nvPr/>
        </p:nvSpPr>
        <p:spPr>
          <a:xfrm>
            <a:off x="2863811" y="2896541"/>
            <a:ext cx="1524594" cy="1923476"/>
          </a:xfrm>
          <a:custGeom>
            <a:avLst/>
            <a:gdLst>
              <a:gd name="connsiteX0" fmla="*/ 0 w 2578100"/>
              <a:gd name="connsiteY0" fmla="*/ 0 h 2603500"/>
              <a:gd name="connsiteX1" fmla="*/ 514350 w 2578100"/>
              <a:gd name="connsiteY1" fmla="*/ 1593850 h 2603500"/>
              <a:gd name="connsiteX2" fmla="*/ 1377950 w 2578100"/>
              <a:gd name="connsiteY2" fmla="*/ 2438400 h 2603500"/>
              <a:gd name="connsiteX3" fmla="*/ 2190750 w 2578100"/>
              <a:gd name="connsiteY3" fmla="*/ 2482850 h 2603500"/>
              <a:gd name="connsiteX4" fmla="*/ 2578100 w 2578100"/>
              <a:gd name="connsiteY4" fmla="*/ 2603500 h 2603500"/>
              <a:gd name="connsiteX0" fmla="*/ 0 w 2578100"/>
              <a:gd name="connsiteY0" fmla="*/ 0 h 2603500"/>
              <a:gd name="connsiteX1" fmla="*/ 514350 w 2578100"/>
              <a:gd name="connsiteY1" fmla="*/ 1593850 h 2603500"/>
              <a:gd name="connsiteX2" fmla="*/ 1130300 w 2578100"/>
              <a:gd name="connsiteY2" fmla="*/ 2374900 h 2603500"/>
              <a:gd name="connsiteX3" fmla="*/ 2190750 w 2578100"/>
              <a:gd name="connsiteY3" fmla="*/ 2482850 h 2603500"/>
              <a:gd name="connsiteX4" fmla="*/ 2578100 w 2578100"/>
              <a:gd name="connsiteY4" fmla="*/ 2603500 h 2603500"/>
              <a:gd name="connsiteX0" fmla="*/ 0 w 2819502"/>
              <a:gd name="connsiteY0" fmla="*/ 0 h 2596185"/>
              <a:gd name="connsiteX1" fmla="*/ 755752 w 2819502"/>
              <a:gd name="connsiteY1" fmla="*/ 1586535 h 2596185"/>
              <a:gd name="connsiteX2" fmla="*/ 1371702 w 2819502"/>
              <a:gd name="connsiteY2" fmla="*/ 2367585 h 2596185"/>
              <a:gd name="connsiteX3" fmla="*/ 2432152 w 2819502"/>
              <a:gd name="connsiteY3" fmla="*/ 2475535 h 2596185"/>
              <a:gd name="connsiteX4" fmla="*/ 2819502 w 2819502"/>
              <a:gd name="connsiteY4" fmla="*/ 2596185 h 2596185"/>
              <a:gd name="connsiteX0" fmla="*/ 0 w 2819502"/>
              <a:gd name="connsiteY0" fmla="*/ 0 h 2596185"/>
              <a:gd name="connsiteX1" fmla="*/ 675309 w 2819502"/>
              <a:gd name="connsiteY1" fmla="*/ 1615986 h 2596185"/>
              <a:gd name="connsiteX2" fmla="*/ 1371702 w 2819502"/>
              <a:gd name="connsiteY2" fmla="*/ 2367585 h 2596185"/>
              <a:gd name="connsiteX3" fmla="*/ 2432152 w 2819502"/>
              <a:gd name="connsiteY3" fmla="*/ 2475535 h 2596185"/>
              <a:gd name="connsiteX4" fmla="*/ 2819502 w 2819502"/>
              <a:gd name="connsiteY4" fmla="*/ 2596185 h 2596185"/>
              <a:gd name="connsiteX0" fmla="*/ 467553 w 2145843"/>
              <a:gd name="connsiteY0" fmla="*/ 0 h 1293926"/>
              <a:gd name="connsiteX1" fmla="*/ 1650 w 2145843"/>
              <a:gd name="connsiteY1" fmla="*/ 313727 h 1293926"/>
              <a:gd name="connsiteX2" fmla="*/ 698043 w 2145843"/>
              <a:gd name="connsiteY2" fmla="*/ 1065326 h 1293926"/>
              <a:gd name="connsiteX3" fmla="*/ 1758493 w 2145843"/>
              <a:gd name="connsiteY3" fmla="*/ 1173276 h 1293926"/>
              <a:gd name="connsiteX4" fmla="*/ 2145843 w 2145843"/>
              <a:gd name="connsiteY4" fmla="*/ 1293926 h 1293926"/>
              <a:gd name="connsiteX0" fmla="*/ 69314 w 1747604"/>
              <a:gd name="connsiteY0" fmla="*/ 0 h 1293926"/>
              <a:gd name="connsiteX1" fmla="*/ 4130 w 1747604"/>
              <a:gd name="connsiteY1" fmla="*/ 643125 h 1293926"/>
              <a:gd name="connsiteX2" fmla="*/ 299804 w 1747604"/>
              <a:gd name="connsiteY2" fmla="*/ 1065326 h 1293926"/>
              <a:gd name="connsiteX3" fmla="*/ 1360254 w 1747604"/>
              <a:gd name="connsiteY3" fmla="*/ 1173276 h 1293926"/>
              <a:gd name="connsiteX4" fmla="*/ 1747604 w 1747604"/>
              <a:gd name="connsiteY4" fmla="*/ 1293926 h 1293926"/>
              <a:gd name="connsiteX0" fmla="*/ 85776 w 1764066"/>
              <a:gd name="connsiteY0" fmla="*/ 0 h 1293926"/>
              <a:gd name="connsiteX1" fmla="*/ 20592 w 1764066"/>
              <a:gd name="connsiteY1" fmla="*/ 643125 h 1293926"/>
              <a:gd name="connsiteX2" fmla="*/ 316266 w 1764066"/>
              <a:gd name="connsiteY2" fmla="*/ 1065326 h 1293926"/>
              <a:gd name="connsiteX3" fmla="*/ 1376716 w 1764066"/>
              <a:gd name="connsiteY3" fmla="*/ 1173276 h 1293926"/>
              <a:gd name="connsiteX4" fmla="*/ 1764066 w 1764066"/>
              <a:gd name="connsiteY4" fmla="*/ 1293926 h 1293926"/>
              <a:gd name="connsiteX0" fmla="*/ 90169 w 1768459"/>
              <a:gd name="connsiteY0" fmla="*/ 0 h 1293926"/>
              <a:gd name="connsiteX1" fmla="*/ 19029 w 1768459"/>
              <a:gd name="connsiteY1" fmla="*/ 761034 h 1293926"/>
              <a:gd name="connsiteX2" fmla="*/ 320659 w 1768459"/>
              <a:gd name="connsiteY2" fmla="*/ 1065326 h 1293926"/>
              <a:gd name="connsiteX3" fmla="*/ 1381109 w 1768459"/>
              <a:gd name="connsiteY3" fmla="*/ 1173276 h 1293926"/>
              <a:gd name="connsiteX4" fmla="*/ 1768459 w 1768459"/>
              <a:gd name="connsiteY4" fmla="*/ 1293926 h 1293926"/>
              <a:gd name="connsiteX0" fmla="*/ 90169 w 1675768"/>
              <a:gd name="connsiteY0" fmla="*/ 0 h 1289480"/>
              <a:gd name="connsiteX1" fmla="*/ 19029 w 1675768"/>
              <a:gd name="connsiteY1" fmla="*/ 761034 h 1289480"/>
              <a:gd name="connsiteX2" fmla="*/ 320659 w 1675768"/>
              <a:gd name="connsiteY2" fmla="*/ 1065326 h 1289480"/>
              <a:gd name="connsiteX3" fmla="*/ 1381109 w 1675768"/>
              <a:gd name="connsiteY3" fmla="*/ 1173276 h 1289480"/>
              <a:gd name="connsiteX4" fmla="*/ 1675768 w 1675768"/>
              <a:gd name="connsiteY4" fmla="*/ 1289480 h 1289480"/>
              <a:gd name="connsiteX0" fmla="*/ 93516 w 1679115"/>
              <a:gd name="connsiteY0" fmla="*/ 0 h 1289480"/>
              <a:gd name="connsiteX1" fmla="*/ 17983 w 1679115"/>
              <a:gd name="connsiteY1" fmla="*/ 761035 h 1289480"/>
              <a:gd name="connsiteX2" fmla="*/ 324006 w 1679115"/>
              <a:gd name="connsiteY2" fmla="*/ 1065326 h 1289480"/>
              <a:gd name="connsiteX3" fmla="*/ 1384456 w 1679115"/>
              <a:gd name="connsiteY3" fmla="*/ 1173276 h 1289480"/>
              <a:gd name="connsiteX4" fmla="*/ 1679115 w 1679115"/>
              <a:gd name="connsiteY4" fmla="*/ 1289480 h 1289480"/>
              <a:gd name="connsiteX0" fmla="*/ 0 w 1585599"/>
              <a:gd name="connsiteY0" fmla="*/ 0 h 1289480"/>
              <a:gd name="connsiteX1" fmla="*/ 230490 w 1585599"/>
              <a:gd name="connsiteY1" fmla="*/ 1065326 h 1289480"/>
              <a:gd name="connsiteX2" fmla="*/ 1290940 w 1585599"/>
              <a:gd name="connsiteY2" fmla="*/ 1173276 h 1289480"/>
              <a:gd name="connsiteX3" fmla="*/ 1585599 w 1585599"/>
              <a:gd name="connsiteY3" fmla="*/ 1289480 h 1289480"/>
              <a:gd name="connsiteX0" fmla="*/ 15272 w 1600871"/>
              <a:gd name="connsiteY0" fmla="*/ 0 h 1289480"/>
              <a:gd name="connsiteX1" fmla="*/ 114129 w 1600871"/>
              <a:gd name="connsiteY1" fmla="*/ 892752 h 1289480"/>
              <a:gd name="connsiteX2" fmla="*/ 1306212 w 1600871"/>
              <a:gd name="connsiteY2" fmla="*/ 1173276 h 1289480"/>
              <a:gd name="connsiteX3" fmla="*/ 1600871 w 1600871"/>
              <a:gd name="connsiteY3" fmla="*/ 1289480 h 1289480"/>
              <a:gd name="connsiteX0" fmla="*/ 0 w 1585599"/>
              <a:gd name="connsiteY0" fmla="*/ 0 h 1289480"/>
              <a:gd name="connsiteX1" fmla="*/ 98857 w 1585599"/>
              <a:gd name="connsiteY1" fmla="*/ 892752 h 1289480"/>
              <a:gd name="connsiteX2" fmla="*/ 1290940 w 1585599"/>
              <a:gd name="connsiteY2" fmla="*/ 1173276 h 1289480"/>
              <a:gd name="connsiteX3" fmla="*/ 1585599 w 1585599"/>
              <a:gd name="connsiteY3" fmla="*/ 1289480 h 1289480"/>
              <a:gd name="connsiteX0" fmla="*/ 24803 w 1610402"/>
              <a:gd name="connsiteY0" fmla="*/ 0 h 1289480"/>
              <a:gd name="connsiteX1" fmla="*/ 123660 w 1610402"/>
              <a:gd name="connsiteY1" fmla="*/ 892752 h 1289480"/>
              <a:gd name="connsiteX2" fmla="*/ 1315743 w 1610402"/>
              <a:gd name="connsiteY2" fmla="*/ 1173276 h 1289480"/>
              <a:gd name="connsiteX3" fmla="*/ 1610402 w 1610402"/>
              <a:gd name="connsiteY3" fmla="*/ 1289480 h 1289480"/>
              <a:gd name="connsiteX0" fmla="*/ 39639 w 1625238"/>
              <a:gd name="connsiteY0" fmla="*/ 0 h 1289480"/>
              <a:gd name="connsiteX1" fmla="*/ 138496 w 1625238"/>
              <a:gd name="connsiteY1" fmla="*/ 892752 h 1289480"/>
              <a:gd name="connsiteX2" fmla="*/ 1330579 w 1625238"/>
              <a:gd name="connsiteY2" fmla="*/ 1173276 h 1289480"/>
              <a:gd name="connsiteX3" fmla="*/ 1625238 w 1625238"/>
              <a:gd name="connsiteY3" fmla="*/ 1289480 h 1289480"/>
              <a:gd name="connsiteX0" fmla="*/ 16712 w 1602311"/>
              <a:gd name="connsiteY0" fmla="*/ 0 h 1289480"/>
              <a:gd name="connsiteX1" fmla="*/ 205497 w 1602311"/>
              <a:gd name="connsiteY1" fmla="*/ 912541 h 1289480"/>
              <a:gd name="connsiteX2" fmla="*/ 1307652 w 1602311"/>
              <a:gd name="connsiteY2" fmla="*/ 1173276 h 1289480"/>
              <a:gd name="connsiteX3" fmla="*/ 1602311 w 1602311"/>
              <a:gd name="connsiteY3" fmla="*/ 1289480 h 1289480"/>
              <a:gd name="connsiteX0" fmla="*/ 0 w 1585599"/>
              <a:gd name="connsiteY0" fmla="*/ 0 h 1289480"/>
              <a:gd name="connsiteX1" fmla="*/ 188785 w 1585599"/>
              <a:gd name="connsiteY1" fmla="*/ 912541 h 1289480"/>
              <a:gd name="connsiteX2" fmla="*/ 1290940 w 1585599"/>
              <a:gd name="connsiteY2" fmla="*/ 1173276 h 1289480"/>
              <a:gd name="connsiteX3" fmla="*/ 1585599 w 1585599"/>
              <a:gd name="connsiteY3" fmla="*/ 1289480 h 1289480"/>
              <a:gd name="connsiteX0" fmla="*/ 0 w 1585599"/>
              <a:gd name="connsiteY0" fmla="*/ 0 h 1289480"/>
              <a:gd name="connsiteX1" fmla="*/ 188785 w 1585599"/>
              <a:gd name="connsiteY1" fmla="*/ 912541 h 1289480"/>
              <a:gd name="connsiteX2" fmla="*/ 1290940 w 1585599"/>
              <a:gd name="connsiteY2" fmla="*/ 1173276 h 1289480"/>
              <a:gd name="connsiteX3" fmla="*/ 1585599 w 1585599"/>
              <a:gd name="connsiteY3" fmla="*/ 1289480 h 1289480"/>
              <a:gd name="connsiteX0" fmla="*/ 0 w 1585599"/>
              <a:gd name="connsiteY0" fmla="*/ 0 h 1289480"/>
              <a:gd name="connsiteX1" fmla="*/ 239007 w 1585599"/>
              <a:gd name="connsiteY1" fmla="*/ 1004197 h 1289480"/>
              <a:gd name="connsiteX2" fmla="*/ 1290940 w 1585599"/>
              <a:gd name="connsiteY2" fmla="*/ 1173276 h 1289480"/>
              <a:gd name="connsiteX3" fmla="*/ 1585599 w 1585599"/>
              <a:gd name="connsiteY3" fmla="*/ 1289480 h 1289480"/>
              <a:gd name="connsiteX0" fmla="*/ 0 w 1585599"/>
              <a:gd name="connsiteY0" fmla="*/ 0 h 1289480"/>
              <a:gd name="connsiteX1" fmla="*/ 239007 w 1585599"/>
              <a:gd name="connsiteY1" fmla="*/ 1004197 h 1289480"/>
              <a:gd name="connsiteX2" fmla="*/ 1290940 w 1585599"/>
              <a:gd name="connsiteY2" fmla="*/ 1173276 h 1289480"/>
              <a:gd name="connsiteX3" fmla="*/ 1585599 w 1585599"/>
              <a:gd name="connsiteY3" fmla="*/ 1289480 h 1289480"/>
              <a:gd name="connsiteX0" fmla="*/ 0 w 1585599"/>
              <a:gd name="connsiteY0" fmla="*/ 0 h 1289480"/>
              <a:gd name="connsiteX1" fmla="*/ 242595 w 1585599"/>
              <a:gd name="connsiteY1" fmla="*/ 1036546 h 1289480"/>
              <a:gd name="connsiteX2" fmla="*/ 1290940 w 1585599"/>
              <a:gd name="connsiteY2" fmla="*/ 1173276 h 1289480"/>
              <a:gd name="connsiteX3" fmla="*/ 1585599 w 1585599"/>
              <a:gd name="connsiteY3" fmla="*/ 1289480 h 1289480"/>
              <a:gd name="connsiteX0" fmla="*/ 0 w 1585599"/>
              <a:gd name="connsiteY0" fmla="*/ 0 h 1429660"/>
              <a:gd name="connsiteX1" fmla="*/ 242595 w 1585599"/>
              <a:gd name="connsiteY1" fmla="*/ 1036546 h 1429660"/>
              <a:gd name="connsiteX2" fmla="*/ 1290940 w 1585599"/>
              <a:gd name="connsiteY2" fmla="*/ 1173276 h 1429660"/>
              <a:gd name="connsiteX3" fmla="*/ 1585599 w 1585599"/>
              <a:gd name="connsiteY3" fmla="*/ 1429660 h 1429660"/>
              <a:gd name="connsiteX0" fmla="*/ 0 w 1585599"/>
              <a:gd name="connsiteY0" fmla="*/ 0 h 1429660"/>
              <a:gd name="connsiteX1" fmla="*/ 242595 w 1585599"/>
              <a:gd name="connsiteY1" fmla="*/ 1036546 h 1429660"/>
              <a:gd name="connsiteX2" fmla="*/ 1290940 w 1585599"/>
              <a:gd name="connsiteY2" fmla="*/ 1173276 h 1429660"/>
              <a:gd name="connsiteX3" fmla="*/ 1585599 w 1585599"/>
              <a:gd name="connsiteY3" fmla="*/ 1429660 h 1429660"/>
              <a:gd name="connsiteX0" fmla="*/ 0 w 1585599"/>
              <a:gd name="connsiteY0" fmla="*/ 0 h 1486289"/>
              <a:gd name="connsiteX1" fmla="*/ 242595 w 1585599"/>
              <a:gd name="connsiteY1" fmla="*/ 1036546 h 1486289"/>
              <a:gd name="connsiteX2" fmla="*/ 1290940 w 1585599"/>
              <a:gd name="connsiteY2" fmla="*/ 1173276 h 1486289"/>
              <a:gd name="connsiteX3" fmla="*/ 1585599 w 1585599"/>
              <a:gd name="connsiteY3" fmla="*/ 1486289 h 1486289"/>
              <a:gd name="connsiteX0" fmla="*/ 0 w 1567662"/>
              <a:gd name="connsiteY0" fmla="*/ 0 h 1486289"/>
              <a:gd name="connsiteX1" fmla="*/ 242595 w 1567662"/>
              <a:gd name="connsiteY1" fmla="*/ 1036546 h 1486289"/>
              <a:gd name="connsiteX2" fmla="*/ 1290940 w 1567662"/>
              <a:gd name="connsiteY2" fmla="*/ 1173276 h 1486289"/>
              <a:gd name="connsiteX3" fmla="*/ 1567662 w 1567662"/>
              <a:gd name="connsiteY3" fmla="*/ 1486289 h 1486289"/>
              <a:gd name="connsiteX0" fmla="*/ 0 w 1567662"/>
              <a:gd name="connsiteY0" fmla="*/ 0 h 1486289"/>
              <a:gd name="connsiteX1" fmla="*/ 242595 w 1567662"/>
              <a:gd name="connsiteY1" fmla="*/ 1036546 h 1486289"/>
              <a:gd name="connsiteX2" fmla="*/ 1567662 w 1567662"/>
              <a:gd name="connsiteY2" fmla="*/ 1486289 h 1486289"/>
              <a:gd name="connsiteX0" fmla="*/ 0 w 1567699"/>
              <a:gd name="connsiteY0" fmla="*/ 0 h 1486289"/>
              <a:gd name="connsiteX1" fmla="*/ 242595 w 1567699"/>
              <a:gd name="connsiteY1" fmla="*/ 1036546 h 1486289"/>
              <a:gd name="connsiteX2" fmla="*/ 1567662 w 1567699"/>
              <a:gd name="connsiteY2" fmla="*/ 1486289 h 148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7699" h="1486289">
                <a:moveTo>
                  <a:pt x="0" y="0"/>
                </a:moveTo>
                <a:cubicBezTo>
                  <a:pt x="4300" y="222017"/>
                  <a:pt x="-18682" y="788831"/>
                  <a:pt x="242595" y="1036546"/>
                </a:cubicBezTo>
                <a:cubicBezTo>
                  <a:pt x="503872" y="1284261"/>
                  <a:pt x="1575006" y="1066400"/>
                  <a:pt x="1567662" y="1486289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10" name="Freihandform 9"/>
          <p:cNvSpPr/>
          <p:nvPr/>
        </p:nvSpPr>
        <p:spPr>
          <a:xfrm>
            <a:off x="1918354" y="1631279"/>
            <a:ext cx="1966726" cy="2018542"/>
          </a:xfrm>
          <a:custGeom>
            <a:avLst/>
            <a:gdLst>
              <a:gd name="connsiteX0" fmla="*/ 0 w 2137410"/>
              <a:gd name="connsiteY0" fmla="*/ 0 h 2072640"/>
              <a:gd name="connsiteX1" fmla="*/ 689610 w 2137410"/>
              <a:gd name="connsiteY1" fmla="*/ 1504950 h 2072640"/>
              <a:gd name="connsiteX2" fmla="*/ 1832610 w 2137410"/>
              <a:gd name="connsiteY2" fmla="*/ 1684020 h 2072640"/>
              <a:gd name="connsiteX3" fmla="*/ 2137410 w 2137410"/>
              <a:gd name="connsiteY3" fmla="*/ 2072640 h 2072640"/>
              <a:gd name="connsiteX0" fmla="*/ 0 w 2137410"/>
              <a:gd name="connsiteY0" fmla="*/ 0 h 2072640"/>
              <a:gd name="connsiteX1" fmla="*/ 689610 w 2137410"/>
              <a:gd name="connsiteY1" fmla="*/ 1504950 h 2072640"/>
              <a:gd name="connsiteX2" fmla="*/ 1809750 w 2137410"/>
              <a:gd name="connsiteY2" fmla="*/ 1733550 h 2072640"/>
              <a:gd name="connsiteX3" fmla="*/ 2137410 w 2137410"/>
              <a:gd name="connsiteY3" fmla="*/ 2072640 h 2072640"/>
              <a:gd name="connsiteX0" fmla="*/ 0 w 2137410"/>
              <a:gd name="connsiteY0" fmla="*/ 0 h 2072640"/>
              <a:gd name="connsiteX1" fmla="*/ 689610 w 2137410"/>
              <a:gd name="connsiteY1" fmla="*/ 1504950 h 2072640"/>
              <a:gd name="connsiteX2" fmla="*/ 1809750 w 2137410"/>
              <a:gd name="connsiteY2" fmla="*/ 1733550 h 2072640"/>
              <a:gd name="connsiteX3" fmla="*/ 2137410 w 2137410"/>
              <a:gd name="connsiteY3" fmla="*/ 2072640 h 2072640"/>
              <a:gd name="connsiteX0" fmla="*/ 0 w 2137410"/>
              <a:gd name="connsiteY0" fmla="*/ 0 h 2072640"/>
              <a:gd name="connsiteX1" fmla="*/ 689610 w 2137410"/>
              <a:gd name="connsiteY1" fmla="*/ 1504950 h 2072640"/>
              <a:gd name="connsiteX2" fmla="*/ 1821180 w 2137410"/>
              <a:gd name="connsiteY2" fmla="*/ 1725930 h 2072640"/>
              <a:gd name="connsiteX3" fmla="*/ 2137410 w 2137410"/>
              <a:gd name="connsiteY3" fmla="*/ 2072640 h 2072640"/>
              <a:gd name="connsiteX0" fmla="*/ 0 w 2137410"/>
              <a:gd name="connsiteY0" fmla="*/ 0 h 2072640"/>
              <a:gd name="connsiteX1" fmla="*/ 689610 w 2137410"/>
              <a:gd name="connsiteY1" fmla="*/ 1504950 h 2072640"/>
              <a:gd name="connsiteX2" fmla="*/ 1781666 w 2137410"/>
              <a:gd name="connsiteY2" fmla="*/ 1768469 h 2072640"/>
              <a:gd name="connsiteX3" fmla="*/ 2137410 w 2137410"/>
              <a:gd name="connsiteY3" fmla="*/ 2072640 h 2072640"/>
              <a:gd name="connsiteX0" fmla="*/ 0 w 2137410"/>
              <a:gd name="connsiteY0" fmla="*/ 0 h 2072640"/>
              <a:gd name="connsiteX1" fmla="*/ 689610 w 2137410"/>
              <a:gd name="connsiteY1" fmla="*/ 1504950 h 2072640"/>
              <a:gd name="connsiteX2" fmla="*/ 1781666 w 2137410"/>
              <a:gd name="connsiteY2" fmla="*/ 1768469 h 2072640"/>
              <a:gd name="connsiteX3" fmla="*/ 2137410 w 2137410"/>
              <a:gd name="connsiteY3" fmla="*/ 2072640 h 2072640"/>
              <a:gd name="connsiteX0" fmla="*/ 0 w 2147812"/>
              <a:gd name="connsiteY0" fmla="*/ 0 h 2204399"/>
              <a:gd name="connsiteX1" fmla="*/ 689610 w 2147812"/>
              <a:gd name="connsiteY1" fmla="*/ 1504950 h 2204399"/>
              <a:gd name="connsiteX2" fmla="*/ 1781666 w 2147812"/>
              <a:gd name="connsiteY2" fmla="*/ 1768469 h 2204399"/>
              <a:gd name="connsiteX3" fmla="*/ 2147812 w 2147812"/>
              <a:gd name="connsiteY3" fmla="*/ 2204399 h 2204399"/>
              <a:gd name="connsiteX0" fmla="*/ 0 w 2147812"/>
              <a:gd name="connsiteY0" fmla="*/ 0 h 2204399"/>
              <a:gd name="connsiteX1" fmla="*/ 689610 w 2147812"/>
              <a:gd name="connsiteY1" fmla="*/ 1504950 h 2204399"/>
              <a:gd name="connsiteX2" fmla="*/ 1781666 w 2147812"/>
              <a:gd name="connsiteY2" fmla="*/ 1768469 h 2204399"/>
              <a:gd name="connsiteX3" fmla="*/ 2147812 w 2147812"/>
              <a:gd name="connsiteY3" fmla="*/ 2204399 h 2204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7812" h="2204399">
                <a:moveTo>
                  <a:pt x="0" y="0"/>
                </a:moveTo>
                <a:cubicBezTo>
                  <a:pt x="192087" y="612140"/>
                  <a:pt x="392666" y="1210205"/>
                  <a:pt x="689610" y="1504950"/>
                </a:cubicBezTo>
                <a:cubicBezTo>
                  <a:pt x="986554" y="1799695"/>
                  <a:pt x="1522219" y="1702134"/>
                  <a:pt x="1781666" y="1768469"/>
                </a:cubicBezTo>
                <a:cubicBezTo>
                  <a:pt x="2041113" y="1834804"/>
                  <a:pt x="2143801" y="1877094"/>
                  <a:pt x="2147812" y="2204399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4391893" y="4306372"/>
            <a:ext cx="2381" cy="533258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3708094" y="4309493"/>
            <a:ext cx="0" cy="777996"/>
          </a:xfrm>
          <a:prstGeom prst="straightConnector1">
            <a:avLst/>
          </a:prstGeom>
          <a:ln w="28575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3551099" y="4309494"/>
            <a:ext cx="0" cy="777995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 13"/>
          <p:cNvSpPr/>
          <p:nvPr/>
        </p:nvSpPr>
        <p:spPr>
          <a:xfrm>
            <a:off x="4350028" y="2896541"/>
            <a:ext cx="672752" cy="749505"/>
          </a:xfrm>
          <a:custGeom>
            <a:avLst/>
            <a:gdLst>
              <a:gd name="connsiteX0" fmla="*/ 0 w 339008"/>
              <a:gd name="connsiteY0" fmla="*/ 0 h 482803"/>
              <a:gd name="connsiteX1" fmla="*/ 65837 w 339008"/>
              <a:gd name="connsiteY1" fmla="*/ 131673 h 482803"/>
              <a:gd name="connsiteX2" fmla="*/ 299924 w 339008"/>
              <a:gd name="connsiteY2" fmla="*/ 277977 h 482803"/>
              <a:gd name="connsiteX3" fmla="*/ 336500 w 339008"/>
              <a:gd name="connsiteY3" fmla="*/ 482803 h 482803"/>
              <a:gd name="connsiteX0" fmla="*/ 0 w 340123"/>
              <a:gd name="connsiteY0" fmla="*/ 0 h 582149"/>
              <a:gd name="connsiteX1" fmla="*/ 65837 w 340123"/>
              <a:gd name="connsiteY1" fmla="*/ 131673 h 582149"/>
              <a:gd name="connsiteX2" fmla="*/ 299924 w 340123"/>
              <a:gd name="connsiteY2" fmla="*/ 277977 h 582149"/>
              <a:gd name="connsiteX3" fmla="*/ 337887 w 340123"/>
              <a:gd name="connsiteY3" fmla="*/ 582149 h 582149"/>
              <a:gd name="connsiteX0" fmla="*/ 0 w 338679"/>
              <a:gd name="connsiteY0" fmla="*/ 0 h 582149"/>
              <a:gd name="connsiteX1" fmla="*/ 65837 w 338679"/>
              <a:gd name="connsiteY1" fmla="*/ 131673 h 582149"/>
              <a:gd name="connsiteX2" fmla="*/ 299924 w 338679"/>
              <a:gd name="connsiteY2" fmla="*/ 277977 h 582149"/>
              <a:gd name="connsiteX3" fmla="*/ 337887 w 338679"/>
              <a:gd name="connsiteY3" fmla="*/ 582149 h 582149"/>
              <a:gd name="connsiteX0" fmla="*/ 0 w 339353"/>
              <a:gd name="connsiteY0" fmla="*/ 0 h 598861"/>
              <a:gd name="connsiteX1" fmla="*/ 65837 w 339353"/>
              <a:gd name="connsiteY1" fmla="*/ 131673 h 598861"/>
              <a:gd name="connsiteX2" fmla="*/ 299924 w 339353"/>
              <a:gd name="connsiteY2" fmla="*/ 277977 h 598861"/>
              <a:gd name="connsiteX3" fmla="*/ 338679 w 339353"/>
              <a:gd name="connsiteY3" fmla="*/ 598861 h 598861"/>
              <a:gd name="connsiteX0" fmla="*/ 0 w 338714"/>
              <a:gd name="connsiteY0" fmla="*/ 0 h 598861"/>
              <a:gd name="connsiteX1" fmla="*/ 65837 w 338714"/>
              <a:gd name="connsiteY1" fmla="*/ 131673 h 598861"/>
              <a:gd name="connsiteX2" fmla="*/ 278048 w 338714"/>
              <a:gd name="connsiteY2" fmla="*/ 300277 h 598861"/>
              <a:gd name="connsiteX3" fmla="*/ 338679 w 338714"/>
              <a:gd name="connsiteY3" fmla="*/ 598861 h 598861"/>
              <a:gd name="connsiteX0" fmla="*/ 0 w 324683"/>
              <a:gd name="connsiteY0" fmla="*/ 0 h 598861"/>
              <a:gd name="connsiteX1" fmla="*/ 51806 w 324683"/>
              <a:gd name="connsiteY1" fmla="*/ 131673 h 598861"/>
              <a:gd name="connsiteX2" fmla="*/ 264017 w 324683"/>
              <a:gd name="connsiteY2" fmla="*/ 300277 h 598861"/>
              <a:gd name="connsiteX3" fmla="*/ 324648 w 324683"/>
              <a:gd name="connsiteY3" fmla="*/ 598861 h 598861"/>
              <a:gd name="connsiteX0" fmla="*/ 0 w 324683"/>
              <a:gd name="connsiteY0" fmla="*/ 0 h 598861"/>
              <a:gd name="connsiteX1" fmla="*/ 51806 w 324683"/>
              <a:gd name="connsiteY1" fmla="*/ 131673 h 598861"/>
              <a:gd name="connsiteX2" fmla="*/ 264017 w 324683"/>
              <a:gd name="connsiteY2" fmla="*/ 300277 h 598861"/>
              <a:gd name="connsiteX3" fmla="*/ 324648 w 324683"/>
              <a:gd name="connsiteY3" fmla="*/ 598861 h 598861"/>
              <a:gd name="connsiteX0" fmla="*/ 0 w 324683"/>
              <a:gd name="connsiteY0" fmla="*/ 0 h 598861"/>
              <a:gd name="connsiteX1" fmla="*/ 87165 w 324683"/>
              <a:gd name="connsiteY1" fmla="*/ 170699 h 598861"/>
              <a:gd name="connsiteX2" fmla="*/ 264017 w 324683"/>
              <a:gd name="connsiteY2" fmla="*/ 300277 h 598861"/>
              <a:gd name="connsiteX3" fmla="*/ 324648 w 324683"/>
              <a:gd name="connsiteY3" fmla="*/ 598861 h 598861"/>
              <a:gd name="connsiteX0" fmla="*/ 0 w 324683"/>
              <a:gd name="connsiteY0" fmla="*/ 0 h 598861"/>
              <a:gd name="connsiteX1" fmla="*/ 87165 w 324683"/>
              <a:gd name="connsiteY1" fmla="*/ 170699 h 598861"/>
              <a:gd name="connsiteX2" fmla="*/ 264017 w 324683"/>
              <a:gd name="connsiteY2" fmla="*/ 300277 h 598861"/>
              <a:gd name="connsiteX3" fmla="*/ 324648 w 324683"/>
              <a:gd name="connsiteY3" fmla="*/ 598861 h 59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683" h="598861">
                <a:moveTo>
                  <a:pt x="0" y="0"/>
                </a:moveTo>
                <a:cubicBezTo>
                  <a:pt x="4558" y="90061"/>
                  <a:pt x="33059" y="126228"/>
                  <a:pt x="87165" y="170699"/>
                </a:cubicBezTo>
                <a:cubicBezTo>
                  <a:pt x="141271" y="215170"/>
                  <a:pt x="218907" y="241755"/>
                  <a:pt x="264017" y="300277"/>
                </a:cubicBezTo>
                <a:cubicBezTo>
                  <a:pt x="309127" y="358799"/>
                  <a:pt x="325550" y="408722"/>
                  <a:pt x="324648" y="598861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15" name="Freihandform 14"/>
          <p:cNvSpPr/>
          <p:nvPr/>
        </p:nvSpPr>
        <p:spPr>
          <a:xfrm>
            <a:off x="1996269" y="2899448"/>
            <a:ext cx="3214323" cy="3209670"/>
          </a:xfrm>
          <a:custGeom>
            <a:avLst/>
            <a:gdLst>
              <a:gd name="connsiteX0" fmla="*/ 3245584 w 3245584"/>
              <a:gd name="connsiteY0" fmla="*/ 0 h 2616200"/>
              <a:gd name="connsiteX1" fmla="*/ 1505684 w 3245584"/>
              <a:gd name="connsiteY1" fmla="*/ 285750 h 2616200"/>
              <a:gd name="connsiteX2" fmla="*/ 203934 w 3245584"/>
              <a:gd name="connsiteY2" fmla="*/ 1181100 h 2616200"/>
              <a:gd name="connsiteX3" fmla="*/ 13434 w 3245584"/>
              <a:gd name="connsiteY3" fmla="*/ 2190750 h 2616200"/>
              <a:gd name="connsiteX4" fmla="*/ 305534 w 3245584"/>
              <a:gd name="connsiteY4" fmla="*/ 2616200 h 2616200"/>
              <a:gd name="connsiteX0" fmla="*/ 3249979 w 3249979"/>
              <a:gd name="connsiteY0" fmla="*/ 0 h 2616200"/>
              <a:gd name="connsiteX1" fmla="*/ 1624428 w 3249979"/>
              <a:gd name="connsiteY1" fmla="*/ 488950 h 2616200"/>
              <a:gd name="connsiteX2" fmla="*/ 208329 w 3249979"/>
              <a:gd name="connsiteY2" fmla="*/ 1181100 h 2616200"/>
              <a:gd name="connsiteX3" fmla="*/ 17829 w 3249979"/>
              <a:gd name="connsiteY3" fmla="*/ 2190750 h 2616200"/>
              <a:gd name="connsiteX4" fmla="*/ 309929 w 3249979"/>
              <a:gd name="connsiteY4" fmla="*/ 2616200 h 2616200"/>
              <a:gd name="connsiteX0" fmla="*/ 3249979 w 3249979"/>
              <a:gd name="connsiteY0" fmla="*/ 0 h 2616200"/>
              <a:gd name="connsiteX1" fmla="*/ 1624428 w 3249979"/>
              <a:gd name="connsiteY1" fmla="*/ 488950 h 2616200"/>
              <a:gd name="connsiteX2" fmla="*/ 208329 w 3249979"/>
              <a:gd name="connsiteY2" fmla="*/ 1181100 h 2616200"/>
              <a:gd name="connsiteX3" fmla="*/ 17829 w 3249979"/>
              <a:gd name="connsiteY3" fmla="*/ 2190750 h 2616200"/>
              <a:gd name="connsiteX4" fmla="*/ 309929 w 3249979"/>
              <a:gd name="connsiteY4" fmla="*/ 2616200 h 2616200"/>
              <a:gd name="connsiteX0" fmla="*/ 3248533 w 3248533"/>
              <a:gd name="connsiteY0" fmla="*/ 0 h 2616200"/>
              <a:gd name="connsiteX1" fmla="*/ 1587348 w 3248533"/>
              <a:gd name="connsiteY1" fmla="*/ 481330 h 2616200"/>
              <a:gd name="connsiteX2" fmla="*/ 206883 w 3248533"/>
              <a:gd name="connsiteY2" fmla="*/ 1181100 h 2616200"/>
              <a:gd name="connsiteX3" fmla="*/ 16383 w 3248533"/>
              <a:gd name="connsiteY3" fmla="*/ 2190750 h 2616200"/>
              <a:gd name="connsiteX4" fmla="*/ 308483 w 3248533"/>
              <a:gd name="connsiteY4" fmla="*/ 2616200 h 2616200"/>
              <a:gd name="connsiteX0" fmla="*/ 3236054 w 3236054"/>
              <a:gd name="connsiteY0" fmla="*/ 0 h 2616200"/>
              <a:gd name="connsiteX1" fmla="*/ 1574869 w 3236054"/>
              <a:gd name="connsiteY1" fmla="*/ 481330 h 2616200"/>
              <a:gd name="connsiteX2" fmla="*/ 241561 w 3236054"/>
              <a:gd name="connsiteY2" fmla="*/ 1333500 h 2616200"/>
              <a:gd name="connsiteX3" fmla="*/ 3904 w 3236054"/>
              <a:gd name="connsiteY3" fmla="*/ 2190750 h 2616200"/>
              <a:gd name="connsiteX4" fmla="*/ 296004 w 3236054"/>
              <a:gd name="connsiteY4" fmla="*/ 2616200 h 2616200"/>
              <a:gd name="connsiteX0" fmla="*/ 3232987 w 3232987"/>
              <a:gd name="connsiteY0" fmla="*/ 0 h 2616200"/>
              <a:gd name="connsiteX1" fmla="*/ 1571802 w 3232987"/>
              <a:gd name="connsiteY1" fmla="*/ 481330 h 2616200"/>
              <a:gd name="connsiteX2" fmla="*/ 377944 w 3232987"/>
              <a:gd name="connsiteY2" fmla="*/ 1485900 h 2616200"/>
              <a:gd name="connsiteX3" fmla="*/ 837 w 3232987"/>
              <a:gd name="connsiteY3" fmla="*/ 2190750 h 2616200"/>
              <a:gd name="connsiteX4" fmla="*/ 292937 w 3232987"/>
              <a:gd name="connsiteY4" fmla="*/ 2616200 h 2616200"/>
              <a:gd name="connsiteX0" fmla="*/ 3243574 w 3243574"/>
              <a:gd name="connsiteY0" fmla="*/ 0 h 2616200"/>
              <a:gd name="connsiteX1" fmla="*/ 1582389 w 3243574"/>
              <a:gd name="connsiteY1" fmla="*/ 481330 h 2616200"/>
              <a:gd name="connsiteX2" fmla="*/ 217094 w 3243574"/>
              <a:gd name="connsiteY2" fmla="*/ 1644650 h 2616200"/>
              <a:gd name="connsiteX3" fmla="*/ 11424 w 3243574"/>
              <a:gd name="connsiteY3" fmla="*/ 2190750 h 2616200"/>
              <a:gd name="connsiteX4" fmla="*/ 303524 w 3243574"/>
              <a:gd name="connsiteY4" fmla="*/ 2616200 h 2616200"/>
              <a:gd name="connsiteX0" fmla="*/ 3237808 w 3237808"/>
              <a:gd name="connsiteY0" fmla="*/ 0 h 2616200"/>
              <a:gd name="connsiteX1" fmla="*/ 1576623 w 3237808"/>
              <a:gd name="connsiteY1" fmla="*/ 481330 h 2616200"/>
              <a:gd name="connsiteX2" fmla="*/ 211328 w 3237808"/>
              <a:gd name="connsiteY2" fmla="*/ 1644650 h 2616200"/>
              <a:gd name="connsiteX3" fmla="*/ 5658 w 3237808"/>
              <a:gd name="connsiteY3" fmla="*/ 2190750 h 2616200"/>
              <a:gd name="connsiteX4" fmla="*/ 297758 w 3237808"/>
              <a:gd name="connsiteY4" fmla="*/ 2616200 h 2616200"/>
              <a:gd name="connsiteX0" fmla="*/ 3240927 w 3240927"/>
              <a:gd name="connsiteY0" fmla="*/ 0 h 2616200"/>
              <a:gd name="connsiteX1" fmla="*/ 1491108 w 3240927"/>
              <a:gd name="connsiteY1" fmla="*/ 576580 h 2616200"/>
              <a:gd name="connsiteX2" fmla="*/ 214447 w 3240927"/>
              <a:gd name="connsiteY2" fmla="*/ 1644650 h 2616200"/>
              <a:gd name="connsiteX3" fmla="*/ 8777 w 3240927"/>
              <a:gd name="connsiteY3" fmla="*/ 2190750 h 2616200"/>
              <a:gd name="connsiteX4" fmla="*/ 300877 w 3240927"/>
              <a:gd name="connsiteY4" fmla="*/ 2616200 h 2616200"/>
              <a:gd name="connsiteX0" fmla="*/ 3232340 w 3232340"/>
              <a:gd name="connsiteY0" fmla="*/ 0 h 2616200"/>
              <a:gd name="connsiteX1" fmla="*/ 1482521 w 3232340"/>
              <a:gd name="connsiteY1" fmla="*/ 576580 h 2616200"/>
              <a:gd name="connsiteX2" fmla="*/ 331193 w 3232340"/>
              <a:gd name="connsiteY2" fmla="*/ 1511300 h 2616200"/>
              <a:gd name="connsiteX3" fmla="*/ 190 w 3232340"/>
              <a:gd name="connsiteY3" fmla="*/ 2190750 h 2616200"/>
              <a:gd name="connsiteX4" fmla="*/ 292290 w 3232340"/>
              <a:gd name="connsiteY4" fmla="*/ 2616200 h 2616200"/>
              <a:gd name="connsiteX0" fmla="*/ 3694179 w 3694179"/>
              <a:gd name="connsiteY0" fmla="*/ 0 h 2718613"/>
              <a:gd name="connsiteX1" fmla="*/ 1482521 w 3694179"/>
              <a:gd name="connsiteY1" fmla="*/ 678993 h 2718613"/>
              <a:gd name="connsiteX2" fmla="*/ 331193 w 3694179"/>
              <a:gd name="connsiteY2" fmla="*/ 1613713 h 2718613"/>
              <a:gd name="connsiteX3" fmla="*/ 190 w 3694179"/>
              <a:gd name="connsiteY3" fmla="*/ 2293163 h 2718613"/>
              <a:gd name="connsiteX4" fmla="*/ 292290 w 3694179"/>
              <a:gd name="connsiteY4" fmla="*/ 2718613 h 2718613"/>
              <a:gd name="connsiteX0" fmla="*/ 3694179 w 3694179"/>
              <a:gd name="connsiteY0" fmla="*/ 0 h 2718613"/>
              <a:gd name="connsiteX1" fmla="*/ 1468044 w 3694179"/>
              <a:gd name="connsiteY1" fmla="*/ 599885 h 2718613"/>
              <a:gd name="connsiteX2" fmla="*/ 331193 w 3694179"/>
              <a:gd name="connsiteY2" fmla="*/ 1613713 h 2718613"/>
              <a:gd name="connsiteX3" fmla="*/ 190 w 3694179"/>
              <a:gd name="connsiteY3" fmla="*/ 2293163 h 2718613"/>
              <a:gd name="connsiteX4" fmla="*/ 292290 w 3694179"/>
              <a:gd name="connsiteY4" fmla="*/ 2718613 h 2718613"/>
              <a:gd name="connsiteX0" fmla="*/ 3694179 w 3694179"/>
              <a:gd name="connsiteY0" fmla="*/ 0 h 2718613"/>
              <a:gd name="connsiteX1" fmla="*/ 1468044 w 3694179"/>
              <a:gd name="connsiteY1" fmla="*/ 599885 h 2718613"/>
              <a:gd name="connsiteX2" fmla="*/ 249149 w 3694179"/>
              <a:gd name="connsiteY2" fmla="*/ 1593903 h 2718613"/>
              <a:gd name="connsiteX3" fmla="*/ 190 w 3694179"/>
              <a:gd name="connsiteY3" fmla="*/ 2293163 h 2718613"/>
              <a:gd name="connsiteX4" fmla="*/ 292290 w 3694179"/>
              <a:gd name="connsiteY4" fmla="*/ 2718613 h 2718613"/>
              <a:gd name="connsiteX0" fmla="*/ 3694042 w 3694042"/>
              <a:gd name="connsiteY0" fmla="*/ 0 h 2718613"/>
              <a:gd name="connsiteX1" fmla="*/ 1467907 w 3694042"/>
              <a:gd name="connsiteY1" fmla="*/ 599885 h 2718613"/>
              <a:gd name="connsiteX2" fmla="*/ 249012 w 3694042"/>
              <a:gd name="connsiteY2" fmla="*/ 1593903 h 2718613"/>
              <a:gd name="connsiteX3" fmla="*/ 53 w 3694042"/>
              <a:gd name="connsiteY3" fmla="*/ 2293163 h 2718613"/>
              <a:gd name="connsiteX4" fmla="*/ 724143 w 3694042"/>
              <a:gd name="connsiteY4" fmla="*/ 2718613 h 2718613"/>
              <a:gd name="connsiteX0" fmla="*/ 3694137 w 3694137"/>
              <a:gd name="connsiteY0" fmla="*/ 0 h 2718613"/>
              <a:gd name="connsiteX1" fmla="*/ 1468002 w 3694137"/>
              <a:gd name="connsiteY1" fmla="*/ 599885 h 2718613"/>
              <a:gd name="connsiteX2" fmla="*/ 249107 w 3694137"/>
              <a:gd name="connsiteY2" fmla="*/ 1593903 h 2718613"/>
              <a:gd name="connsiteX3" fmla="*/ 148 w 3694137"/>
              <a:gd name="connsiteY3" fmla="*/ 2293163 h 2718613"/>
              <a:gd name="connsiteX4" fmla="*/ 724238 w 3694137"/>
              <a:gd name="connsiteY4" fmla="*/ 2718613 h 2718613"/>
              <a:gd name="connsiteX0" fmla="*/ 3694137 w 3694137"/>
              <a:gd name="connsiteY0" fmla="*/ 0 h 2718613"/>
              <a:gd name="connsiteX1" fmla="*/ 1497271 w 3694137"/>
              <a:gd name="connsiteY1" fmla="*/ 676019 h 2718613"/>
              <a:gd name="connsiteX2" fmla="*/ 249107 w 3694137"/>
              <a:gd name="connsiteY2" fmla="*/ 1593903 h 2718613"/>
              <a:gd name="connsiteX3" fmla="*/ 148 w 3694137"/>
              <a:gd name="connsiteY3" fmla="*/ 2293163 h 2718613"/>
              <a:gd name="connsiteX4" fmla="*/ 724238 w 3694137"/>
              <a:gd name="connsiteY4" fmla="*/ 2718613 h 2718613"/>
              <a:gd name="connsiteX0" fmla="*/ 3728436 w 3728436"/>
              <a:gd name="connsiteY0" fmla="*/ 0 h 2555881"/>
              <a:gd name="connsiteX1" fmla="*/ 1497271 w 3728436"/>
              <a:gd name="connsiteY1" fmla="*/ 513287 h 2555881"/>
              <a:gd name="connsiteX2" fmla="*/ 249107 w 3728436"/>
              <a:gd name="connsiteY2" fmla="*/ 1431171 h 2555881"/>
              <a:gd name="connsiteX3" fmla="*/ 148 w 3728436"/>
              <a:gd name="connsiteY3" fmla="*/ 2130431 h 2555881"/>
              <a:gd name="connsiteX4" fmla="*/ 724238 w 3728436"/>
              <a:gd name="connsiteY4" fmla="*/ 2555881 h 2555881"/>
              <a:gd name="connsiteX0" fmla="*/ 3728436 w 3728436"/>
              <a:gd name="connsiteY0" fmla="*/ 0 h 2555881"/>
              <a:gd name="connsiteX1" fmla="*/ 1313072 w 3728436"/>
              <a:gd name="connsiteY1" fmla="*/ 512853 h 2555881"/>
              <a:gd name="connsiteX2" fmla="*/ 249107 w 3728436"/>
              <a:gd name="connsiteY2" fmla="*/ 1431171 h 2555881"/>
              <a:gd name="connsiteX3" fmla="*/ 148 w 3728436"/>
              <a:gd name="connsiteY3" fmla="*/ 2130431 h 2555881"/>
              <a:gd name="connsiteX4" fmla="*/ 724238 w 3728436"/>
              <a:gd name="connsiteY4" fmla="*/ 2555881 h 2555881"/>
              <a:gd name="connsiteX0" fmla="*/ 3728436 w 3728436"/>
              <a:gd name="connsiteY0" fmla="*/ 0 h 2555881"/>
              <a:gd name="connsiteX1" fmla="*/ 1313072 w 3728436"/>
              <a:gd name="connsiteY1" fmla="*/ 512853 h 2555881"/>
              <a:gd name="connsiteX2" fmla="*/ 249107 w 3728436"/>
              <a:gd name="connsiteY2" fmla="*/ 1431171 h 2555881"/>
              <a:gd name="connsiteX3" fmla="*/ 148 w 3728436"/>
              <a:gd name="connsiteY3" fmla="*/ 2130431 h 2555881"/>
              <a:gd name="connsiteX4" fmla="*/ 724238 w 3728436"/>
              <a:gd name="connsiteY4" fmla="*/ 2555881 h 2555881"/>
              <a:gd name="connsiteX0" fmla="*/ 3728433 w 3728433"/>
              <a:gd name="connsiteY0" fmla="*/ 0 h 2555881"/>
              <a:gd name="connsiteX1" fmla="*/ 1313069 w 3728433"/>
              <a:gd name="connsiteY1" fmla="*/ 512853 h 2555881"/>
              <a:gd name="connsiteX2" fmla="*/ 249104 w 3728433"/>
              <a:gd name="connsiteY2" fmla="*/ 1431171 h 2555881"/>
              <a:gd name="connsiteX3" fmla="*/ 145 w 3728433"/>
              <a:gd name="connsiteY3" fmla="*/ 2130431 h 2555881"/>
              <a:gd name="connsiteX4" fmla="*/ 724235 w 3728433"/>
              <a:gd name="connsiteY4" fmla="*/ 2555881 h 2555881"/>
              <a:gd name="connsiteX0" fmla="*/ 3646077 w 3646077"/>
              <a:gd name="connsiteY0" fmla="*/ 0 h 2555881"/>
              <a:gd name="connsiteX1" fmla="*/ 1230713 w 3646077"/>
              <a:gd name="connsiteY1" fmla="*/ 512853 h 2555881"/>
              <a:gd name="connsiteX2" fmla="*/ 166748 w 3646077"/>
              <a:gd name="connsiteY2" fmla="*/ 1431171 h 2555881"/>
              <a:gd name="connsiteX3" fmla="*/ 230 w 3646077"/>
              <a:gd name="connsiteY3" fmla="*/ 2110587 h 2555881"/>
              <a:gd name="connsiteX4" fmla="*/ 641879 w 3646077"/>
              <a:gd name="connsiteY4" fmla="*/ 2555881 h 2555881"/>
              <a:gd name="connsiteX0" fmla="*/ 3668195 w 3668195"/>
              <a:gd name="connsiteY0" fmla="*/ 0 h 2555881"/>
              <a:gd name="connsiteX1" fmla="*/ 1252831 w 3668195"/>
              <a:gd name="connsiteY1" fmla="*/ 512853 h 2555881"/>
              <a:gd name="connsiteX2" fmla="*/ 188866 w 3668195"/>
              <a:gd name="connsiteY2" fmla="*/ 1431171 h 2555881"/>
              <a:gd name="connsiteX3" fmla="*/ 22348 w 3668195"/>
              <a:gd name="connsiteY3" fmla="*/ 2110587 h 2555881"/>
              <a:gd name="connsiteX4" fmla="*/ 663997 w 3668195"/>
              <a:gd name="connsiteY4" fmla="*/ 2555881 h 2555881"/>
              <a:gd name="connsiteX0" fmla="*/ 3668195 w 3668195"/>
              <a:gd name="connsiteY0" fmla="*/ 0 h 2555881"/>
              <a:gd name="connsiteX1" fmla="*/ 1252831 w 3668195"/>
              <a:gd name="connsiteY1" fmla="*/ 512853 h 2555881"/>
              <a:gd name="connsiteX2" fmla="*/ 188866 w 3668195"/>
              <a:gd name="connsiteY2" fmla="*/ 1431171 h 2555881"/>
              <a:gd name="connsiteX3" fmla="*/ 22348 w 3668195"/>
              <a:gd name="connsiteY3" fmla="*/ 2110587 h 2555881"/>
              <a:gd name="connsiteX4" fmla="*/ 663997 w 3668195"/>
              <a:gd name="connsiteY4" fmla="*/ 2555881 h 2555881"/>
              <a:gd name="connsiteX0" fmla="*/ 3662588 w 3662588"/>
              <a:gd name="connsiteY0" fmla="*/ 0 h 2555881"/>
              <a:gd name="connsiteX1" fmla="*/ 1247224 w 3662588"/>
              <a:gd name="connsiteY1" fmla="*/ 512853 h 2555881"/>
              <a:gd name="connsiteX2" fmla="*/ 183259 w 3662588"/>
              <a:gd name="connsiteY2" fmla="*/ 1431171 h 2555881"/>
              <a:gd name="connsiteX3" fmla="*/ 16741 w 3662588"/>
              <a:gd name="connsiteY3" fmla="*/ 2110587 h 2555881"/>
              <a:gd name="connsiteX4" fmla="*/ 658390 w 3662588"/>
              <a:gd name="connsiteY4" fmla="*/ 2555881 h 2555881"/>
              <a:gd name="connsiteX0" fmla="*/ 3679646 w 3679646"/>
              <a:gd name="connsiteY0" fmla="*/ 0 h 2555881"/>
              <a:gd name="connsiteX1" fmla="*/ 1264282 w 3679646"/>
              <a:gd name="connsiteY1" fmla="*/ 512853 h 2555881"/>
              <a:gd name="connsiteX2" fmla="*/ 213971 w 3679646"/>
              <a:gd name="connsiteY2" fmla="*/ 1449796 h 2555881"/>
              <a:gd name="connsiteX3" fmla="*/ 33799 w 3679646"/>
              <a:gd name="connsiteY3" fmla="*/ 2110587 h 2555881"/>
              <a:gd name="connsiteX4" fmla="*/ 675448 w 3679646"/>
              <a:gd name="connsiteY4" fmla="*/ 2555881 h 2555881"/>
              <a:gd name="connsiteX0" fmla="*/ 3680810 w 3680810"/>
              <a:gd name="connsiteY0" fmla="*/ 0 h 2555881"/>
              <a:gd name="connsiteX1" fmla="*/ 1265446 w 3680810"/>
              <a:gd name="connsiteY1" fmla="*/ 512853 h 2555881"/>
              <a:gd name="connsiteX2" fmla="*/ 215135 w 3680810"/>
              <a:gd name="connsiteY2" fmla="*/ 1449796 h 2555881"/>
              <a:gd name="connsiteX3" fmla="*/ 34963 w 3680810"/>
              <a:gd name="connsiteY3" fmla="*/ 2110587 h 2555881"/>
              <a:gd name="connsiteX4" fmla="*/ 676612 w 3680810"/>
              <a:gd name="connsiteY4" fmla="*/ 2555881 h 2555881"/>
              <a:gd name="connsiteX0" fmla="*/ 3680810 w 3680810"/>
              <a:gd name="connsiteY0" fmla="*/ 0 h 2555881"/>
              <a:gd name="connsiteX1" fmla="*/ 1265446 w 3680810"/>
              <a:gd name="connsiteY1" fmla="*/ 512853 h 2555881"/>
              <a:gd name="connsiteX2" fmla="*/ 215135 w 3680810"/>
              <a:gd name="connsiteY2" fmla="*/ 1449796 h 2555881"/>
              <a:gd name="connsiteX3" fmla="*/ 34963 w 3680810"/>
              <a:gd name="connsiteY3" fmla="*/ 2110587 h 2555881"/>
              <a:gd name="connsiteX4" fmla="*/ 676612 w 3680810"/>
              <a:gd name="connsiteY4" fmla="*/ 2555881 h 2555881"/>
              <a:gd name="connsiteX0" fmla="*/ 3669640 w 3669640"/>
              <a:gd name="connsiteY0" fmla="*/ 0 h 2555881"/>
              <a:gd name="connsiteX1" fmla="*/ 1254276 w 3669640"/>
              <a:gd name="connsiteY1" fmla="*/ 512853 h 2555881"/>
              <a:gd name="connsiteX2" fmla="*/ 203965 w 3669640"/>
              <a:gd name="connsiteY2" fmla="*/ 1449796 h 2555881"/>
              <a:gd name="connsiteX3" fmla="*/ 23793 w 3669640"/>
              <a:gd name="connsiteY3" fmla="*/ 2110587 h 2555881"/>
              <a:gd name="connsiteX4" fmla="*/ 665442 w 3669640"/>
              <a:gd name="connsiteY4" fmla="*/ 2555881 h 2555881"/>
              <a:gd name="connsiteX0" fmla="*/ 3666859 w 3666859"/>
              <a:gd name="connsiteY0" fmla="*/ 0 h 2555881"/>
              <a:gd name="connsiteX1" fmla="*/ 1251495 w 3666859"/>
              <a:gd name="connsiteY1" fmla="*/ 512853 h 2555881"/>
              <a:gd name="connsiteX2" fmla="*/ 201184 w 3666859"/>
              <a:gd name="connsiteY2" fmla="*/ 1449796 h 2555881"/>
              <a:gd name="connsiteX3" fmla="*/ 21012 w 3666859"/>
              <a:gd name="connsiteY3" fmla="*/ 2110587 h 2555881"/>
              <a:gd name="connsiteX4" fmla="*/ 662661 w 3666859"/>
              <a:gd name="connsiteY4" fmla="*/ 2555881 h 2555881"/>
              <a:gd name="connsiteX0" fmla="*/ 3663168 w 3663168"/>
              <a:gd name="connsiteY0" fmla="*/ 0 h 2555881"/>
              <a:gd name="connsiteX1" fmla="*/ 1247804 w 3663168"/>
              <a:gd name="connsiteY1" fmla="*/ 512853 h 2555881"/>
              <a:gd name="connsiteX2" fmla="*/ 280080 w 3663168"/>
              <a:gd name="connsiteY2" fmla="*/ 1341307 h 2555881"/>
              <a:gd name="connsiteX3" fmla="*/ 17321 w 3663168"/>
              <a:gd name="connsiteY3" fmla="*/ 2110587 h 2555881"/>
              <a:gd name="connsiteX4" fmla="*/ 658970 w 3663168"/>
              <a:gd name="connsiteY4" fmla="*/ 2555881 h 2555881"/>
              <a:gd name="connsiteX0" fmla="*/ 3667649 w 3667649"/>
              <a:gd name="connsiteY0" fmla="*/ 0 h 2555881"/>
              <a:gd name="connsiteX1" fmla="*/ 1252285 w 3667649"/>
              <a:gd name="connsiteY1" fmla="*/ 512853 h 2555881"/>
              <a:gd name="connsiteX2" fmla="*/ 284561 w 3667649"/>
              <a:gd name="connsiteY2" fmla="*/ 1341307 h 2555881"/>
              <a:gd name="connsiteX3" fmla="*/ 21802 w 3667649"/>
              <a:gd name="connsiteY3" fmla="*/ 2110587 h 2555881"/>
              <a:gd name="connsiteX4" fmla="*/ 663451 w 3667649"/>
              <a:gd name="connsiteY4" fmla="*/ 2555881 h 2555881"/>
              <a:gd name="connsiteX0" fmla="*/ 3589970 w 3589970"/>
              <a:gd name="connsiteY0" fmla="*/ 0 h 2555881"/>
              <a:gd name="connsiteX1" fmla="*/ 1174606 w 3589970"/>
              <a:gd name="connsiteY1" fmla="*/ 512853 h 2555881"/>
              <a:gd name="connsiteX2" fmla="*/ 206882 w 3589970"/>
              <a:gd name="connsiteY2" fmla="*/ 1341307 h 2555881"/>
              <a:gd name="connsiteX3" fmla="*/ 25283 w 3589970"/>
              <a:gd name="connsiteY3" fmla="*/ 2106482 h 2555881"/>
              <a:gd name="connsiteX4" fmla="*/ 585772 w 3589970"/>
              <a:gd name="connsiteY4" fmla="*/ 2555881 h 2555881"/>
              <a:gd name="connsiteX0" fmla="*/ 3578752 w 3578752"/>
              <a:gd name="connsiteY0" fmla="*/ 0 h 2555881"/>
              <a:gd name="connsiteX1" fmla="*/ 1163388 w 3578752"/>
              <a:gd name="connsiteY1" fmla="*/ 512853 h 2555881"/>
              <a:gd name="connsiteX2" fmla="*/ 195664 w 3578752"/>
              <a:gd name="connsiteY2" fmla="*/ 1341307 h 2555881"/>
              <a:gd name="connsiteX3" fmla="*/ 14065 w 3578752"/>
              <a:gd name="connsiteY3" fmla="*/ 2106482 h 2555881"/>
              <a:gd name="connsiteX4" fmla="*/ 574554 w 3578752"/>
              <a:gd name="connsiteY4" fmla="*/ 2555881 h 2555881"/>
              <a:gd name="connsiteX0" fmla="*/ 3578752 w 3578752"/>
              <a:gd name="connsiteY0" fmla="*/ 0 h 2555881"/>
              <a:gd name="connsiteX1" fmla="*/ 1163388 w 3578752"/>
              <a:gd name="connsiteY1" fmla="*/ 512853 h 2555881"/>
              <a:gd name="connsiteX2" fmla="*/ 195664 w 3578752"/>
              <a:gd name="connsiteY2" fmla="*/ 1341307 h 2555881"/>
              <a:gd name="connsiteX3" fmla="*/ 14065 w 3578752"/>
              <a:gd name="connsiteY3" fmla="*/ 2106482 h 2555881"/>
              <a:gd name="connsiteX4" fmla="*/ 574554 w 3578752"/>
              <a:gd name="connsiteY4" fmla="*/ 2555881 h 2555881"/>
              <a:gd name="connsiteX0" fmla="*/ 3578752 w 3578752"/>
              <a:gd name="connsiteY0" fmla="*/ 0 h 2556051"/>
              <a:gd name="connsiteX1" fmla="*/ 1163388 w 3578752"/>
              <a:gd name="connsiteY1" fmla="*/ 512853 h 2556051"/>
              <a:gd name="connsiteX2" fmla="*/ 195664 w 3578752"/>
              <a:gd name="connsiteY2" fmla="*/ 1341307 h 2556051"/>
              <a:gd name="connsiteX3" fmla="*/ 14065 w 3578752"/>
              <a:gd name="connsiteY3" fmla="*/ 2106482 h 2556051"/>
              <a:gd name="connsiteX4" fmla="*/ 574554 w 3578752"/>
              <a:gd name="connsiteY4" fmla="*/ 2555881 h 2556051"/>
              <a:gd name="connsiteX0" fmla="*/ 3519856 w 3519856"/>
              <a:gd name="connsiteY0" fmla="*/ 0 h 2556051"/>
              <a:gd name="connsiteX1" fmla="*/ 1104492 w 3519856"/>
              <a:gd name="connsiteY1" fmla="*/ 512853 h 2556051"/>
              <a:gd name="connsiteX2" fmla="*/ 136768 w 3519856"/>
              <a:gd name="connsiteY2" fmla="*/ 1341307 h 2556051"/>
              <a:gd name="connsiteX3" fmla="*/ 29818 w 3519856"/>
              <a:gd name="connsiteY3" fmla="*/ 2106482 h 2556051"/>
              <a:gd name="connsiteX4" fmla="*/ 515658 w 3519856"/>
              <a:gd name="connsiteY4" fmla="*/ 2555881 h 2556051"/>
              <a:gd name="connsiteX0" fmla="*/ 3512355 w 3512355"/>
              <a:gd name="connsiteY0" fmla="*/ 0 h 2556051"/>
              <a:gd name="connsiteX1" fmla="*/ 1096991 w 3512355"/>
              <a:gd name="connsiteY1" fmla="*/ 512853 h 2556051"/>
              <a:gd name="connsiteX2" fmla="*/ 129267 w 3512355"/>
              <a:gd name="connsiteY2" fmla="*/ 1341307 h 2556051"/>
              <a:gd name="connsiteX3" fmla="*/ 22317 w 3512355"/>
              <a:gd name="connsiteY3" fmla="*/ 2106482 h 2556051"/>
              <a:gd name="connsiteX4" fmla="*/ 508157 w 3512355"/>
              <a:gd name="connsiteY4" fmla="*/ 2555881 h 255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2355" h="2556051">
                <a:moveTo>
                  <a:pt x="3512355" y="0"/>
                </a:moveTo>
                <a:cubicBezTo>
                  <a:pt x="2908616" y="215900"/>
                  <a:pt x="1660839" y="289302"/>
                  <a:pt x="1096991" y="512853"/>
                </a:cubicBezTo>
                <a:cubicBezTo>
                  <a:pt x="533143" y="736404"/>
                  <a:pt x="280654" y="1039332"/>
                  <a:pt x="129267" y="1341307"/>
                </a:cubicBezTo>
                <a:cubicBezTo>
                  <a:pt x="-22120" y="1643282"/>
                  <a:pt x="-14391" y="1863007"/>
                  <a:pt x="22317" y="2106482"/>
                </a:cubicBezTo>
                <a:cubicBezTo>
                  <a:pt x="53930" y="2316162"/>
                  <a:pt x="160404" y="2563476"/>
                  <a:pt x="508157" y="2555881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16" name="Freihandform 15"/>
          <p:cNvSpPr/>
          <p:nvPr/>
        </p:nvSpPr>
        <p:spPr>
          <a:xfrm flipH="1">
            <a:off x="5022779" y="2893052"/>
            <a:ext cx="191882" cy="656471"/>
          </a:xfrm>
          <a:custGeom>
            <a:avLst/>
            <a:gdLst>
              <a:gd name="connsiteX0" fmla="*/ 0 w 339008"/>
              <a:gd name="connsiteY0" fmla="*/ 0 h 482803"/>
              <a:gd name="connsiteX1" fmla="*/ 65837 w 339008"/>
              <a:gd name="connsiteY1" fmla="*/ 131673 h 482803"/>
              <a:gd name="connsiteX2" fmla="*/ 299924 w 339008"/>
              <a:gd name="connsiteY2" fmla="*/ 277977 h 482803"/>
              <a:gd name="connsiteX3" fmla="*/ 336500 w 339008"/>
              <a:gd name="connsiteY3" fmla="*/ 482803 h 482803"/>
              <a:gd name="connsiteX0" fmla="*/ 0 w 339008"/>
              <a:gd name="connsiteY0" fmla="*/ 0 h 482803"/>
              <a:gd name="connsiteX1" fmla="*/ 65837 w 339008"/>
              <a:gd name="connsiteY1" fmla="*/ 131673 h 482803"/>
              <a:gd name="connsiteX2" fmla="*/ 299924 w 339008"/>
              <a:gd name="connsiteY2" fmla="*/ 277977 h 482803"/>
              <a:gd name="connsiteX3" fmla="*/ 336500 w 339008"/>
              <a:gd name="connsiteY3" fmla="*/ 482803 h 482803"/>
              <a:gd name="connsiteX0" fmla="*/ 0 w 339008"/>
              <a:gd name="connsiteY0" fmla="*/ 0 h 482803"/>
              <a:gd name="connsiteX1" fmla="*/ 299924 w 339008"/>
              <a:gd name="connsiteY1" fmla="*/ 277977 h 482803"/>
              <a:gd name="connsiteX2" fmla="*/ 336500 w 339008"/>
              <a:gd name="connsiteY2" fmla="*/ 482803 h 482803"/>
              <a:gd name="connsiteX0" fmla="*/ 0 w 339008"/>
              <a:gd name="connsiteY0" fmla="*/ 0 h 482803"/>
              <a:gd name="connsiteX1" fmla="*/ 299924 w 339008"/>
              <a:gd name="connsiteY1" fmla="*/ 277977 h 482803"/>
              <a:gd name="connsiteX2" fmla="*/ 336500 w 339008"/>
              <a:gd name="connsiteY2" fmla="*/ 482803 h 482803"/>
              <a:gd name="connsiteX0" fmla="*/ 0 w 336587"/>
              <a:gd name="connsiteY0" fmla="*/ 0 h 482803"/>
              <a:gd name="connsiteX1" fmla="*/ 142122 w 336587"/>
              <a:gd name="connsiteY1" fmla="*/ 182931 h 482803"/>
              <a:gd name="connsiteX2" fmla="*/ 336500 w 336587"/>
              <a:gd name="connsiteY2" fmla="*/ 482803 h 482803"/>
              <a:gd name="connsiteX0" fmla="*/ 0 w 336593"/>
              <a:gd name="connsiteY0" fmla="*/ 0 h 482803"/>
              <a:gd name="connsiteX1" fmla="*/ 142122 w 336593"/>
              <a:gd name="connsiteY1" fmla="*/ 182931 h 482803"/>
              <a:gd name="connsiteX2" fmla="*/ 336500 w 336593"/>
              <a:gd name="connsiteY2" fmla="*/ 482803 h 482803"/>
              <a:gd name="connsiteX0" fmla="*/ 0 w 336500"/>
              <a:gd name="connsiteY0" fmla="*/ 0 h 482803"/>
              <a:gd name="connsiteX1" fmla="*/ 142122 w 336500"/>
              <a:gd name="connsiteY1" fmla="*/ 182931 h 482803"/>
              <a:gd name="connsiteX2" fmla="*/ 336500 w 336500"/>
              <a:gd name="connsiteY2" fmla="*/ 482803 h 482803"/>
              <a:gd name="connsiteX0" fmla="*/ 0 w 336500"/>
              <a:gd name="connsiteY0" fmla="*/ 0 h 482803"/>
              <a:gd name="connsiteX1" fmla="*/ 142122 w 336500"/>
              <a:gd name="connsiteY1" fmla="*/ 182931 h 482803"/>
              <a:gd name="connsiteX2" fmla="*/ 336500 w 336500"/>
              <a:gd name="connsiteY2" fmla="*/ 482803 h 482803"/>
              <a:gd name="connsiteX0" fmla="*/ 0 w 336500"/>
              <a:gd name="connsiteY0" fmla="*/ 0 h 482803"/>
              <a:gd name="connsiteX1" fmla="*/ 142122 w 336500"/>
              <a:gd name="connsiteY1" fmla="*/ 182931 h 482803"/>
              <a:gd name="connsiteX2" fmla="*/ 336500 w 336500"/>
              <a:gd name="connsiteY2" fmla="*/ 482803 h 482803"/>
              <a:gd name="connsiteX0" fmla="*/ 125208 w 211557"/>
              <a:gd name="connsiteY0" fmla="*/ 0 h 471661"/>
              <a:gd name="connsiteX1" fmla="*/ 17179 w 211557"/>
              <a:gd name="connsiteY1" fmla="*/ 171789 h 471661"/>
              <a:gd name="connsiteX2" fmla="*/ 211557 w 211557"/>
              <a:gd name="connsiteY2" fmla="*/ 471661 h 471661"/>
              <a:gd name="connsiteX0" fmla="*/ 125208 w 205797"/>
              <a:gd name="connsiteY0" fmla="*/ 0 h 471661"/>
              <a:gd name="connsiteX1" fmla="*/ 17179 w 205797"/>
              <a:gd name="connsiteY1" fmla="*/ 171789 h 471661"/>
              <a:gd name="connsiteX2" fmla="*/ 205797 w 205797"/>
              <a:gd name="connsiteY2" fmla="*/ 471661 h 471661"/>
              <a:gd name="connsiteX0" fmla="*/ 0 w 80589"/>
              <a:gd name="connsiteY0" fmla="*/ 0 h 471661"/>
              <a:gd name="connsiteX1" fmla="*/ 80589 w 80589"/>
              <a:gd name="connsiteY1" fmla="*/ 471661 h 471661"/>
              <a:gd name="connsiteX0" fmla="*/ 0 w 80589"/>
              <a:gd name="connsiteY0" fmla="*/ 0 h 471661"/>
              <a:gd name="connsiteX1" fmla="*/ 80589 w 80589"/>
              <a:gd name="connsiteY1" fmla="*/ 471661 h 471661"/>
              <a:gd name="connsiteX0" fmla="*/ 0 w 80589"/>
              <a:gd name="connsiteY0" fmla="*/ 0 h 471661"/>
              <a:gd name="connsiteX1" fmla="*/ 80589 w 80589"/>
              <a:gd name="connsiteY1" fmla="*/ 471661 h 471661"/>
              <a:gd name="connsiteX0" fmla="*/ 0 w 86364"/>
              <a:gd name="connsiteY0" fmla="*/ 0 h 482814"/>
              <a:gd name="connsiteX1" fmla="*/ 86364 w 86364"/>
              <a:gd name="connsiteY1" fmla="*/ 482814 h 482814"/>
              <a:gd name="connsiteX0" fmla="*/ 0 w 86364"/>
              <a:gd name="connsiteY0" fmla="*/ 0 h 482814"/>
              <a:gd name="connsiteX1" fmla="*/ 86364 w 86364"/>
              <a:gd name="connsiteY1" fmla="*/ 482814 h 482814"/>
              <a:gd name="connsiteX0" fmla="*/ 0 w 86627"/>
              <a:gd name="connsiteY0" fmla="*/ 0 h 524636"/>
              <a:gd name="connsiteX1" fmla="*/ 86627 w 86627"/>
              <a:gd name="connsiteY1" fmla="*/ 524636 h 524636"/>
              <a:gd name="connsiteX0" fmla="*/ 0 w 86647"/>
              <a:gd name="connsiteY0" fmla="*/ 0 h 524636"/>
              <a:gd name="connsiteX1" fmla="*/ 86627 w 86647"/>
              <a:gd name="connsiteY1" fmla="*/ 524636 h 52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647" h="524636">
                <a:moveTo>
                  <a:pt x="0" y="0"/>
                </a:moveTo>
                <a:cubicBezTo>
                  <a:pt x="6388" y="229711"/>
                  <a:pt x="88114" y="228010"/>
                  <a:pt x="86627" y="524636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17" name="Gerade Verbindung mit Pfeil 16"/>
          <p:cNvCxnSpPr>
            <a:endCxn id="84" idx="3"/>
          </p:cNvCxnSpPr>
          <p:nvPr/>
        </p:nvCxnSpPr>
        <p:spPr>
          <a:xfrm>
            <a:off x="3875555" y="2896541"/>
            <a:ext cx="3489" cy="651237"/>
          </a:xfrm>
          <a:prstGeom prst="straightConnector1">
            <a:avLst/>
          </a:pr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feld 3"/>
          <p:cNvSpPr txBox="1">
            <a:spLocks noChangeArrowheads="1"/>
          </p:cNvSpPr>
          <p:nvPr/>
        </p:nvSpPr>
        <p:spPr bwMode="auto">
          <a:xfrm>
            <a:off x="161930" y="6129300"/>
            <a:ext cx="8874566" cy="267473"/>
          </a:xfrm>
          <a:prstGeom prst="rect">
            <a:avLst/>
          </a:prstGeom>
          <a:solidFill>
            <a:srgbClr val="00CC0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tabLst>
                <a:tab pos="4591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4591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4591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4591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4591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91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91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91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91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91050" algn="l"/>
              </a:tabLst>
            </a:pPr>
            <a:r>
              <a:rPr kumimoji="0" lang="de-CH" altLang="de-DE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de-CH" alt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>Agrarland</a:t>
            </a:r>
            <a:endParaRPr kumimoji="0" lang="de-CH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Freihandform 36"/>
          <p:cNvSpPr/>
          <p:nvPr/>
        </p:nvSpPr>
        <p:spPr>
          <a:xfrm>
            <a:off x="1925332" y="1638838"/>
            <a:ext cx="1295630" cy="705787"/>
          </a:xfrm>
          <a:custGeom>
            <a:avLst/>
            <a:gdLst>
              <a:gd name="connsiteX0" fmla="*/ 0 w 2443277"/>
              <a:gd name="connsiteY0" fmla="*/ 0 h 314553"/>
              <a:gd name="connsiteX1" fmla="*/ 885139 w 2443277"/>
              <a:gd name="connsiteY1" fmla="*/ 299923 h 314553"/>
              <a:gd name="connsiteX2" fmla="*/ 1931213 w 2443277"/>
              <a:gd name="connsiteY2" fmla="*/ 168249 h 314553"/>
              <a:gd name="connsiteX3" fmla="*/ 2443277 w 2443277"/>
              <a:gd name="connsiteY3" fmla="*/ 314553 h 314553"/>
              <a:gd name="connsiteX0" fmla="*/ 227287 w 1578755"/>
              <a:gd name="connsiteY0" fmla="*/ 0 h 314553"/>
              <a:gd name="connsiteX1" fmla="*/ 20617 w 1578755"/>
              <a:gd name="connsiteY1" fmla="*/ 299923 h 314553"/>
              <a:gd name="connsiteX2" fmla="*/ 1066691 w 1578755"/>
              <a:gd name="connsiteY2" fmla="*/ 168249 h 314553"/>
              <a:gd name="connsiteX3" fmla="*/ 1578755 w 1578755"/>
              <a:gd name="connsiteY3" fmla="*/ 314553 h 314553"/>
              <a:gd name="connsiteX0" fmla="*/ 0 w 1351468"/>
              <a:gd name="connsiteY0" fmla="*/ 0 h 317606"/>
              <a:gd name="connsiteX1" fmla="*/ 438686 w 1351468"/>
              <a:gd name="connsiteY1" fmla="*/ 314553 h 317606"/>
              <a:gd name="connsiteX2" fmla="*/ 839404 w 1351468"/>
              <a:gd name="connsiteY2" fmla="*/ 168249 h 317606"/>
              <a:gd name="connsiteX3" fmla="*/ 1351468 w 1351468"/>
              <a:gd name="connsiteY3" fmla="*/ 314553 h 317606"/>
              <a:gd name="connsiteX0" fmla="*/ 0 w 1351468"/>
              <a:gd name="connsiteY0" fmla="*/ 0 h 317606"/>
              <a:gd name="connsiteX1" fmla="*/ 438686 w 1351468"/>
              <a:gd name="connsiteY1" fmla="*/ 314553 h 317606"/>
              <a:gd name="connsiteX2" fmla="*/ 839404 w 1351468"/>
              <a:gd name="connsiteY2" fmla="*/ 168249 h 317606"/>
              <a:gd name="connsiteX3" fmla="*/ 1351468 w 1351468"/>
              <a:gd name="connsiteY3" fmla="*/ 314553 h 317606"/>
              <a:gd name="connsiteX0" fmla="*/ 0 w 1351468"/>
              <a:gd name="connsiteY0" fmla="*/ 0 h 318806"/>
              <a:gd name="connsiteX1" fmla="*/ 438686 w 1351468"/>
              <a:gd name="connsiteY1" fmla="*/ 314553 h 318806"/>
              <a:gd name="connsiteX2" fmla="*/ 919999 w 1351468"/>
              <a:gd name="connsiteY2" fmla="*/ 190258 h 318806"/>
              <a:gd name="connsiteX3" fmla="*/ 1351468 w 1351468"/>
              <a:gd name="connsiteY3" fmla="*/ 314553 h 318806"/>
              <a:gd name="connsiteX0" fmla="*/ 0 w 1351468"/>
              <a:gd name="connsiteY0" fmla="*/ 0 h 314553"/>
              <a:gd name="connsiteX1" fmla="*/ 439202 w 1351468"/>
              <a:gd name="connsiteY1" fmla="*/ 212164 h 314553"/>
              <a:gd name="connsiteX2" fmla="*/ 919999 w 1351468"/>
              <a:gd name="connsiteY2" fmla="*/ 190258 h 314553"/>
              <a:gd name="connsiteX3" fmla="*/ 1351468 w 1351468"/>
              <a:gd name="connsiteY3" fmla="*/ 314553 h 314553"/>
              <a:gd name="connsiteX0" fmla="*/ 0 w 1351468"/>
              <a:gd name="connsiteY0" fmla="*/ 0 h 314553"/>
              <a:gd name="connsiteX1" fmla="*/ 439202 w 1351468"/>
              <a:gd name="connsiteY1" fmla="*/ 212164 h 314553"/>
              <a:gd name="connsiteX2" fmla="*/ 956580 w 1351468"/>
              <a:gd name="connsiteY2" fmla="*/ 190258 h 314553"/>
              <a:gd name="connsiteX3" fmla="*/ 1351468 w 1351468"/>
              <a:gd name="connsiteY3" fmla="*/ 314553 h 314553"/>
              <a:gd name="connsiteX0" fmla="*/ 0 w 1353500"/>
              <a:gd name="connsiteY0" fmla="*/ 0 h 417268"/>
              <a:gd name="connsiteX1" fmla="*/ 439202 w 1353500"/>
              <a:gd name="connsiteY1" fmla="*/ 212164 h 417268"/>
              <a:gd name="connsiteX2" fmla="*/ 956580 w 1353500"/>
              <a:gd name="connsiteY2" fmla="*/ 190258 h 417268"/>
              <a:gd name="connsiteX3" fmla="*/ 1353500 w 1353500"/>
              <a:gd name="connsiteY3" fmla="*/ 417268 h 417268"/>
              <a:gd name="connsiteX0" fmla="*/ 0 w 1353500"/>
              <a:gd name="connsiteY0" fmla="*/ 0 h 417268"/>
              <a:gd name="connsiteX1" fmla="*/ 439202 w 1353500"/>
              <a:gd name="connsiteY1" fmla="*/ 212164 h 417268"/>
              <a:gd name="connsiteX2" fmla="*/ 1015337 w 1353500"/>
              <a:gd name="connsiteY2" fmla="*/ 212241 h 417268"/>
              <a:gd name="connsiteX3" fmla="*/ 1353500 w 1353500"/>
              <a:gd name="connsiteY3" fmla="*/ 417268 h 417268"/>
              <a:gd name="connsiteX0" fmla="*/ 0 w 1353627"/>
              <a:gd name="connsiteY0" fmla="*/ 0 h 292125"/>
              <a:gd name="connsiteX1" fmla="*/ 439202 w 1353627"/>
              <a:gd name="connsiteY1" fmla="*/ 212164 h 292125"/>
              <a:gd name="connsiteX2" fmla="*/ 1015337 w 1353627"/>
              <a:gd name="connsiteY2" fmla="*/ 212241 h 292125"/>
              <a:gd name="connsiteX3" fmla="*/ 1353627 w 1353627"/>
              <a:gd name="connsiteY3" fmla="*/ 292125 h 292125"/>
              <a:gd name="connsiteX0" fmla="*/ 0 w 1353627"/>
              <a:gd name="connsiteY0" fmla="*/ 0 h 292125"/>
              <a:gd name="connsiteX1" fmla="*/ 439284 w 1353627"/>
              <a:gd name="connsiteY1" fmla="*/ 160972 h 292125"/>
              <a:gd name="connsiteX2" fmla="*/ 1015337 w 1353627"/>
              <a:gd name="connsiteY2" fmla="*/ 212241 h 292125"/>
              <a:gd name="connsiteX3" fmla="*/ 1353627 w 1353627"/>
              <a:gd name="connsiteY3" fmla="*/ 292125 h 292125"/>
              <a:gd name="connsiteX0" fmla="*/ 0 w 1353627"/>
              <a:gd name="connsiteY0" fmla="*/ 0 h 292125"/>
              <a:gd name="connsiteX1" fmla="*/ 439284 w 1353627"/>
              <a:gd name="connsiteY1" fmla="*/ 160972 h 292125"/>
              <a:gd name="connsiteX2" fmla="*/ 1015337 w 1353627"/>
              <a:gd name="connsiteY2" fmla="*/ 212241 h 292125"/>
              <a:gd name="connsiteX3" fmla="*/ 1353627 w 1353627"/>
              <a:gd name="connsiteY3" fmla="*/ 292125 h 292125"/>
              <a:gd name="connsiteX0" fmla="*/ 0 w 1353627"/>
              <a:gd name="connsiteY0" fmla="*/ 0 h 292125"/>
              <a:gd name="connsiteX1" fmla="*/ 439284 w 1353627"/>
              <a:gd name="connsiteY1" fmla="*/ 160972 h 292125"/>
              <a:gd name="connsiteX2" fmla="*/ 1065827 w 1353627"/>
              <a:gd name="connsiteY2" fmla="*/ 190312 h 292125"/>
              <a:gd name="connsiteX3" fmla="*/ 1353627 w 1353627"/>
              <a:gd name="connsiteY3" fmla="*/ 292125 h 292125"/>
              <a:gd name="connsiteX0" fmla="*/ 0 w 1690185"/>
              <a:gd name="connsiteY0" fmla="*/ 0 h 306757"/>
              <a:gd name="connsiteX1" fmla="*/ 775842 w 1690185"/>
              <a:gd name="connsiteY1" fmla="*/ 175604 h 306757"/>
              <a:gd name="connsiteX2" fmla="*/ 1402385 w 1690185"/>
              <a:gd name="connsiteY2" fmla="*/ 204944 h 306757"/>
              <a:gd name="connsiteX3" fmla="*/ 1690185 w 1690185"/>
              <a:gd name="connsiteY3" fmla="*/ 306757 h 306757"/>
              <a:gd name="connsiteX0" fmla="*/ 0 w 1690185"/>
              <a:gd name="connsiteY0" fmla="*/ 0 h 306757"/>
              <a:gd name="connsiteX1" fmla="*/ 775842 w 1690185"/>
              <a:gd name="connsiteY1" fmla="*/ 175604 h 306757"/>
              <a:gd name="connsiteX2" fmla="*/ 1402385 w 1690185"/>
              <a:gd name="connsiteY2" fmla="*/ 139096 h 306757"/>
              <a:gd name="connsiteX3" fmla="*/ 1690185 w 1690185"/>
              <a:gd name="connsiteY3" fmla="*/ 306757 h 306757"/>
              <a:gd name="connsiteX0" fmla="*/ 0 w 1690185"/>
              <a:gd name="connsiteY0" fmla="*/ 0 h 306757"/>
              <a:gd name="connsiteX1" fmla="*/ 768522 w 1690185"/>
              <a:gd name="connsiteY1" fmla="*/ 87807 h 306757"/>
              <a:gd name="connsiteX2" fmla="*/ 1402385 w 1690185"/>
              <a:gd name="connsiteY2" fmla="*/ 139096 h 306757"/>
              <a:gd name="connsiteX3" fmla="*/ 1690185 w 1690185"/>
              <a:gd name="connsiteY3" fmla="*/ 306757 h 306757"/>
              <a:gd name="connsiteX0" fmla="*/ 0 w 1690185"/>
              <a:gd name="connsiteY0" fmla="*/ 0 h 306757"/>
              <a:gd name="connsiteX1" fmla="*/ 768522 w 1690185"/>
              <a:gd name="connsiteY1" fmla="*/ 87807 h 306757"/>
              <a:gd name="connsiteX2" fmla="*/ 1402385 w 1690185"/>
              <a:gd name="connsiteY2" fmla="*/ 139096 h 306757"/>
              <a:gd name="connsiteX3" fmla="*/ 1690185 w 1690185"/>
              <a:gd name="connsiteY3" fmla="*/ 306757 h 306757"/>
              <a:gd name="connsiteX0" fmla="*/ 0 w 1690185"/>
              <a:gd name="connsiteY0" fmla="*/ 0 h 306757"/>
              <a:gd name="connsiteX1" fmla="*/ 768522 w 1690185"/>
              <a:gd name="connsiteY1" fmla="*/ 87807 h 306757"/>
              <a:gd name="connsiteX2" fmla="*/ 1402385 w 1690185"/>
              <a:gd name="connsiteY2" fmla="*/ 139096 h 306757"/>
              <a:gd name="connsiteX3" fmla="*/ 1690185 w 1690185"/>
              <a:gd name="connsiteY3" fmla="*/ 306757 h 306757"/>
              <a:gd name="connsiteX0" fmla="*/ 0 w 1690185"/>
              <a:gd name="connsiteY0" fmla="*/ 0 h 520788"/>
              <a:gd name="connsiteX1" fmla="*/ 768522 w 1690185"/>
              <a:gd name="connsiteY1" fmla="*/ 87807 h 520788"/>
              <a:gd name="connsiteX2" fmla="*/ 1402385 w 1690185"/>
              <a:gd name="connsiteY2" fmla="*/ 139096 h 520788"/>
              <a:gd name="connsiteX3" fmla="*/ 1690185 w 1690185"/>
              <a:gd name="connsiteY3" fmla="*/ 520788 h 520788"/>
              <a:gd name="connsiteX0" fmla="*/ 0 w 1690185"/>
              <a:gd name="connsiteY0" fmla="*/ 0 h 520788"/>
              <a:gd name="connsiteX1" fmla="*/ 768522 w 1690185"/>
              <a:gd name="connsiteY1" fmla="*/ 87807 h 520788"/>
              <a:gd name="connsiteX2" fmla="*/ 1402385 w 1690185"/>
              <a:gd name="connsiteY2" fmla="*/ 139096 h 520788"/>
              <a:gd name="connsiteX3" fmla="*/ 1690185 w 1690185"/>
              <a:gd name="connsiteY3" fmla="*/ 520788 h 520788"/>
              <a:gd name="connsiteX0" fmla="*/ 0 w 1690185"/>
              <a:gd name="connsiteY0" fmla="*/ 0 h 520788"/>
              <a:gd name="connsiteX1" fmla="*/ 768522 w 1690185"/>
              <a:gd name="connsiteY1" fmla="*/ 87807 h 520788"/>
              <a:gd name="connsiteX2" fmla="*/ 1402385 w 1690185"/>
              <a:gd name="connsiteY2" fmla="*/ 139096 h 520788"/>
              <a:gd name="connsiteX3" fmla="*/ 1690185 w 1690185"/>
              <a:gd name="connsiteY3" fmla="*/ 520788 h 520788"/>
              <a:gd name="connsiteX0" fmla="*/ 0 w 1690185"/>
              <a:gd name="connsiteY0" fmla="*/ 0 h 520788"/>
              <a:gd name="connsiteX1" fmla="*/ 768522 w 1690185"/>
              <a:gd name="connsiteY1" fmla="*/ 87807 h 520788"/>
              <a:gd name="connsiteX2" fmla="*/ 1690185 w 1690185"/>
              <a:gd name="connsiteY2" fmla="*/ 520788 h 520788"/>
              <a:gd name="connsiteX0" fmla="*/ 0 w 1690185"/>
              <a:gd name="connsiteY0" fmla="*/ 0 h 520788"/>
              <a:gd name="connsiteX1" fmla="*/ 984882 w 1690185"/>
              <a:gd name="connsiteY1" fmla="*/ 195775 h 520788"/>
              <a:gd name="connsiteX2" fmla="*/ 1690185 w 1690185"/>
              <a:gd name="connsiteY2" fmla="*/ 520788 h 520788"/>
              <a:gd name="connsiteX0" fmla="*/ 0 w 1690185"/>
              <a:gd name="connsiteY0" fmla="*/ 0 h 520788"/>
              <a:gd name="connsiteX1" fmla="*/ 984882 w 1690185"/>
              <a:gd name="connsiteY1" fmla="*/ 195775 h 520788"/>
              <a:gd name="connsiteX2" fmla="*/ 1690185 w 1690185"/>
              <a:gd name="connsiteY2" fmla="*/ 520788 h 520788"/>
              <a:gd name="connsiteX0" fmla="*/ 0 w 1690185"/>
              <a:gd name="connsiteY0" fmla="*/ 0 h 520788"/>
              <a:gd name="connsiteX1" fmla="*/ 984882 w 1690185"/>
              <a:gd name="connsiteY1" fmla="*/ 195775 h 520788"/>
              <a:gd name="connsiteX2" fmla="*/ 1690185 w 1690185"/>
              <a:gd name="connsiteY2" fmla="*/ 520788 h 520788"/>
              <a:gd name="connsiteX0" fmla="*/ 0 w 1382012"/>
              <a:gd name="connsiteY0" fmla="*/ 0 h 554449"/>
              <a:gd name="connsiteX1" fmla="*/ 984882 w 1382012"/>
              <a:gd name="connsiteY1" fmla="*/ 195775 h 554449"/>
              <a:gd name="connsiteX2" fmla="*/ 1382012 w 1382012"/>
              <a:gd name="connsiteY2" fmla="*/ 554449 h 554449"/>
              <a:gd name="connsiteX0" fmla="*/ 0 w 1382012"/>
              <a:gd name="connsiteY0" fmla="*/ 0 h 554449"/>
              <a:gd name="connsiteX1" fmla="*/ 943581 w 1382012"/>
              <a:gd name="connsiteY1" fmla="*/ 285798 h 554449"/>
              <a:gd name="connsiteX2" fmla="*/ 1382012 w 1382012"/>
              <a:gd name="connsiteY2" fmla="*/ 554449 h 554449"/>
              <a:gd name="connsiteX0" fmla="*/ 0 w 1382012"/>
              <a:gd name="connsiteY0" fmla="*/ 0 h 554449"/>
              <a:gd name="connsiteX1" fmla="*/ 943581 w 1382012"/>
              <a:gd name="connsiteY1" fmla="*/ 285798 h 554449"/>
              <a:gd name="connsiteX2" fmla="*/ 1382012 w 1382012"/>
              <a:gd name="connsiteY2" fmla="*/ 554449 h 554449"/>
              <a:gd name="connsiteX0" fmla="*/ 0 w 1382012"/>
              <a:gd name="connsiteY0" fmla="*/ 0 h 554449"/>
              <a:gd name="connsiteX1" fmla="*/ 943581 w 1382012"/>
              <a:gd name="connsiteY1" fmla="*/ 285798 h 554449"/>
              <a:gd name="connsiteX2" fmla="*/ 1382012 w 1382012"/>
              <a:gd name="connsiteY2" fmla="*/ 554449 h 554449"/>
              <a:gd name="connsiteX0" fmla="*/ 0 w 1382012"/>
              <a:gd name="connsiteY0" fmla="*/ 0 h 554449"/>
              <a:gd name="connsiteX1" fmla="*/ 943581 w 1382012"/>
              <a:gd name="connsiteY1" fmla="*/ 285798 h 554449"/>
              <a:gd name="connsiteX2" fmla="*/ 1382012 w 1382012"/>
              <a:gd name="connsiteY2" fmla="*/ 554449 h 554449"/>
              <a:gd name="connsiteX0" fmla="*/ 0 w 1382012"/>
              <a:gd name="connsiteY0" fmla="*/ 0 h 554449"/>
              <a:gd name="connsiteX1" fmla="*/ 943581 w 1382012"/>
              <a:gd name="connsiteY1" fmla="*/ 285798 h 554449"/>
              <a:gd name="connsiteX2" fmla="*/ 1382012 w 1382012"/>
              <a:gd name="connsiteY2" fmla="*/ 554449 h 554449"/>
              <a:gd name="connsiteX0" fmla="*/ 0 w 1385671"/>
              <a:gd name="connsiteY0" fmla="*/ 0 h 532500"/>
              <a:gd name="connsiteX1" fmla="*/ 947240 w 1385671"/>
              <a:gd name="connsiteY1" fmla="*/ 263849 h 532500"/>
              <a:gd name="connsiteX2" fmla="*/ 1385671 w 1385671"/>
              <a:gd name="connsiteY2" fmla="*/ 532500 h 532500"/>
              <a:gd name="connsiteX0" fmla="*/ 0 w 1411300"/>
              <a:gd name="connsiteY0" fmla="*/ 0 h 558121"/>
              <a:gd name="connsiteX1" fmla="*/ 972869 w 1411300"/>
              <a:gd name="connsiteY1" fmla="*/ 289470 h 558121"/>
              <a:gd name="connsiteX2" fmla="*/ 1411300 w 1411300"/>
              <a:gd name="connsiteY2" fmla="*/ 558121 h 558121"/>
              <a:gd name="connsiteX0" fmla="*/ 0 w 1411300"/>
              <a:gd name="connsiteY0" fmla="*/ 0 h 558121"/>
              <a:gd name="connsiteX1" fmla="*/ 972869 w 1411300"/>
              <a:gd name="connsiteY1" fmla="*/ 289470 h 558121"/>
              <a:gd name="connsiteX2" fmla="*/ 1411300 w 1411300"/>
              <a:gd name="connsiteY2" fmla="*/ 558121 h 558121"/>
              <a:gd name="connsiteX0" fmla="*/ 0 w 1416507"/>
              <a:gd name="connsiteY0" fmla="*/ 0 h 750763"/>
              <a:gd name="connsiteX1" fmla="*/ 972869 w 1416507"/>
              <a:gd name="connsiteY1" fmla="*/ 289470 h 750763"/>
              <a:gd name="connsiteX2" fmla="*/ 1416507 w 1416507"/>
              <a:gd name="connsiteY2" fmla="*/ 750763 h 750763"/>
              <a:gd name="connsiteX0" fmla="*/ 0 w 1416530"/>
              <a:gd name="connsiteY0" fmla="*/ 0 h 750763"/>
              <a:gd name="connsiteX1" fmla="*/ 972869 w 1416530"/>
              <a:gd name="connsiteY1" fmla="*/ 289470 h 750763"/>
              <a:gd name="connsiteX2" fmla="*/ 1416507 w 1416530"/>
              <a:gd name="connsiteY2" fmla="*/ 750763 h 750763"/>
              <a:gd name="connsiteX0" fmla="*/ 0 w 1416530"/>
              <a:gd name="connsiteY0" fmla="*/ 0 h 771589"/>
              <a:gd name="connsiteX1" fmla="*/ 972869 w 1416530"/>
              <a:gd name="connsiteY1" fmla="*/ 289470 h 771589"/>
              <a:gd name="connsiteX2" fmla="*/ 1416507 w 1416530"/>
              <a:gd name="connsiteY2" fmla="*/ 771589 h 77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6530" h="771589">
                <a:moveTo>
                  <a:pt x="0" y="0"/>
                </a:moveTo>
                <a:cubicBezTo>
                  <a:pt x="252461" y="227465"/>
                  <a:pt x="576798" y="196321"/>
                  <a:pt x="972869" y="289470"/>
                </a:cubicBezTo>
                <a:cubicBezTo>
                  <a:pt x="1368940" y="382619"/>
                  <a:pt x="1417765" y="470060"/>
                  <a:pt x="1416507" y="771589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38" name="Freihandform 37"/>
          <p:cNvSpPr/>
          <p:nvPr/>
        </p:nvSpPr>
        <p:spPr>
          <a:xfrm>
            <a:off x="3219665" y="1623139"/>
            <a:ext cx="1978134" cy="572740"/>
          </a:xfrm>
          <a:custGeom>
            <a:avLst/>
            <a:gdLst>
              <a:gd name="connsiteX0" fmla="*/ 1345997 w 1345997"/>
              <a:gd name="connsiteY0" fmla="*/ 0 h 431597"/>
              <a:gd name="connsiteX1" fmla="*/ 965607 w 1345997"/>
              <a:gd name="connsiteY1" fmla="*/ 226771 h 431597"/>
              <a:gd name="connsiteX2" fmla="*/ 570586 w 1345997"/>
              <a:gd name="connsiteY2" fmla="*/ 256032 h 431597"/>
              <a:gd name="connsiteX3" fmla="*/ 0 w 1345997"/>
              <a:gd name="connsiteY3" fmla="*/ 431597 h 431597"/>
              <a:gd name="connsiteX0" fmla="*/ 1345997 w 1345997"/>
              <a:gd name="connsiteY0" fmla="*/ 0 h 307012"/>
              <a:gd name="connsiteX1" fmla="*/ 965607 w 1345997"/>
              <a:gd name="connsiteY1" fmla="*/ 226771 h 307012"/>
              <a:gd name="connsiteX2" fmla="*/ 570586 w 1345997"/>
              <a:gd name="connsiteY2" fmla="*/ 256032 h 307012"/>
              <a:gd name="connsiteX3" fmla="*/ 0 w 1345997"/>
              <a:gd name="connsiteY3" fmla="*/ 307012 h 307012"/>
              <a:gd name="connsiteX0" fmla="*/ 1345997 w 1345997"/>
              <a:gd name="connsiteY0" fmla="*/ 0 h 307012"/>
              <a:gd name="connsiteX1" fmla="*/ 965607 w 1345997"/>
              <a:gd name="connsiteY1" fmla="*/ 226771 h 307012"/>
              <a:gd name="connsiteX2" fmla="*/ 585221 w 1345997"/>
              <a:gd name="connsiteY2" fmla="*/ 234064 h 307012"/>
              <a:gd name="connsiteX3" fmla="*/ 0 w 1345997"/>
              <a:gd name="connsiteY3" fmla="*/ 307012 h 307012"/>
              <a:gd name="connsiteX0" fmla="*/ 1345997 w 1345997"/>
              <a:gd name="connsiteY0" fmla="*/ 0 h 307012"/>
              <a:gd name="connsiteX1" fmla="*/ 1002505 w 1345997"/>
              <a:gd name="connsiteY1" fmla="*/ 153546 h 307012"/>
              <a:gd name="connsiteX2" fmla="*/ 585221 w 1345997"/>
              <a:gd name="connsiteY2" fmla="*/ 234064 h 307012"/>
              <a:gd name="connsiteX3" fmla="*/ 0 w 1345997"/>
              <a:gd name="connsiteY3" fmla="*/ 307012 h 307012"/>
              <a:gd name="connsiteX0" fmla="*/ 1821638 w 1821638"/>
              <a:gd name="connsiteY0" fmla="*/ 0 h 409527"/>
              <a:gd name="connsiteX1" fmla="*/ 1002505 w 1821638"/>
              <a:gd name="connsiteY1" fmla="*/ 256061 h 409527"/>
              <a:gd name="connsiteX2" fmla="*/ 585221 w 1821638"/>
              <a:gd name="connsiteY2" fmla="*/ 336579 h 409527"/>
              <a:gd name="connsiteX3" fmla="*/ 0 w 1821638"/>
              <a:gd name="connsiteY3" fmla="*/ 409527 h 409527"/>
              <a:gd name="connsiteX0" fmla="*/ 1821638 w 1821638"/>
              <a:gd name="connsiteY0" fmla="*/ 0 h 409527"/>
              <a:gd name="connsiteX1" fmla="*/ 1002505 w 1821638"/>
              <a:gd name="connsiteY1" fmla="*/ 256061 h 409527"/>
              <a:gd name="connsiteX2" fmla="*/ 563609 w 1821638"/>
              <a:gd name="connsiteY2" fmla="*/ 234019 h 409527"/>
              <a:gd name="connsiteX3" fmla="*/ 0 w 1821638"/>
              <a:gd name="connsiteY3" fmla="*/ 409527 h 409527"/>
              <a:gd name="connsiteX0" fmla="*/ 1821638 w 1821638"/>
              <a:gd name="connsiteY0" fmla="*/ 0 h 409527"/>
              <a:gd name="connsiteX1" fmla="*/ 1112299 w 1821638"/>
              <a:gd name="connsiteY1" fmla="*/ 131863 h 409527"/>
              <a:gd name="connsiteX2" fmla="*/ 563609 w 1821638"/>
              <a:gd name="connsiteY2" fmla="*/ 234019 h 409527"/>
              <a:gd name="connsiteX3" fmla="*/ 0 w 1821638"/>
              <a:gd name="connsiteY3" fmla="*/ 409527 h 409527"/>
              <a:gd name="connsiteX0" fmla="*/ 1821638 w 1821638"/>
              <a:gd name="connsiteY0" fmla="*/ 0 h 623193"/>
              <a:gd name="connsiteX1" fmla="*/ 1112299 w 1821638"/>
              <a:gd name="connsiteY1" fmla="*/ 131863 h 623193"/>
              <a:gd name="connsiteX2" fmla="*/ 563609 w 1821638"/>
              <a:gd name="connsiteY2" fmla="*/ 234019 h 623193"/>
              <a:gd name="connsiteX3" fmla="*/ 0 w 1821638"/>
              <a:gd name="connsiteY3" fmla="*/ 623193 h 623193"/>
              <a:gd name="connsiteX0" fmla="*/ 1821638 w 1821638"/>
              <a:gd name="connsiteY0" fmla="*/ 0 h 623193"/>
              <a:gd name="connsiteX1" fmla="*/ 1112299 w 1821638"/>
              <a:gd name="connsiteY1" fmla="*/ 131863 h 623193"/>
              <a:gd name="connsiteX2" fmla="*/ 563609 w 1821638"/>
              <a:gd name="connsiteY2" fmla="*/ 234019 h 623193"/>
              <a:gd name="connsiteX3" fmla="*/ 0 w 1821638"/>
              <a:gd name="connsiteY3" fmla="*/ 623193 h 623193"/>
              <a:gd name="connsiteX0" fmla="*/ 1821638 w 1821638"/>
              <a:gd name="connsiteY0" fmla="*/ 0 h 623193"/>
              <a:gd name="connsiteX1" fmla="*/ 1112299 w 1821638"/>
              <a:gd name="connsiteY1" fmla="*/ 131863 h 623193"/>
              <a:gd name="connsiteX2" fmla="*/ 563609 w 1821638"/>
              <a:gd name="connsiteY2" fmla="*/ 234019 h 623193"/>
              <a:gd name="connsiteX3" fmla="*/ 0 w 1821638"/>
              <a:gd name="connsiteY3" fmla="*/ 623193 h 623193"/>
              <a:gd name="connsiteX0" fmla="*/ 2136152 w 2136152"/>
              <a:gd name="connsiteY0" fmla="*/ 0 h 703000"/>
              <a:gd name="connsiteX1" fmla="*/ 1426813 w 2136152"/>
              <a:gd name="connsiteY1" fmla="*/ 131863 h 703000"/>
              <a:gd name="connsiteX2" fmla="*/ 878123 w 2136152"/>
              <a:gd name="connsiteY2" fmla="*/ 234019 h 703000"/>
              <a:gd name="connsiteX3" fmla="*/ 0 w 2136152"/>
              <a:gd name="connsiteY3" fmla="*/ 703000 h 703000"/>
              <a:gd name="connsiteX0" fmla="*/ 2136152 w 2136152"/>
              <a:gd name="connsiteY0" fmla="*/ 0 h 703000"/>
              <a:gd name="connsiteX1" fmla="*/ 1426813 w 2136152"/>
              <a:gd name="connsiteY1" fmla="*/ 131863 h 703000"/>
              <a:gd name="connsiteX2" fmla="*/ 878123 w 2136152"/>
              <a:gd name="connsiteY2" fmla="*/ 234019 h 703000"/>
              <a:gd name="connsiteX3" fmla="*/ 0 w 2136152"/>
              <a:gd name="connsiteY3" fmla="*/ 703000 h 703000"/>
              <a:gd name="connsiteX0" fmla="*/ 2136152 w 2136152"/>
              <a:gd name="connsiteY0" fmla="*/ 0 h 703000"/>
              <a:gd name="connsiteX1" fmla="*/ 878123 w 2136152"/>
              <a:gd name="connsiteY1" fmla="*/ 234019 h 703000"/>
              <a:gd name="connsiteX2" fmla="*/ 0 w 2136152"/>
              <a:gd name="connsiteY2" fmla="*/ 703000 h 703000"/>
              <a:gd name="connsiteX0" fmla="*/ 2136152 w 2136152"/>
              <a:gd name="connsiteY0" fmla="*/ 0 h 703000"/>
              <a:gd name="connsiteX1" fmla="*/ 878123 w 2136152"/>
              <a:gd name="connsiteY1" fmla="*/ 234019 h 703000"/>
              <a:gd name="connsiteX2" fmla="*/ 0 w 2136152"/>
              <a:gd name="connsiteY2" fmla="*/ 703000 h 703000"/>
              <a:gd name="connsiteX0" fmla="*/ 2136152 w 2136152"/>
              <a:gd name="connsiteY0" fmla="*/ 0 h 703000"/>
              <a:gd name="connsiteX1" fmla="*/ 878123 w 2136152"/>
              <a:gd name="connsiteY1" fmla="*/ 234019 h 703000"/>
              <a:gd name="connsiteX2" fmla="*/ 0 w 2136152"/>
              <a:gd name="connsiteY2" fmla="*/ 703000 h 703000"/>
              <a:gd name="connsiteX0" fmla="*/ 2161567 w 2161567"/>
              <a:gd name="connsiteY0" fmla="*/ 0 h 626656"/>
              <a:gd name="connsiteX1" fmla="*/ 878123 w 2161567"/>
              <a:gd name="connsiteY1" fmla="*/ 157675 h 626656"/>
              <a:gd name="connsiteX2" fmla="*/ 0 w 2161567"/>
              <a:gd name="connsiteY2" fmla="*/ 626656 h 626656"/>
              <a:gd name="connsiteX0" fmla="*/ 2161567 w 2161567"/>
              <a:gd name="connsiteY0" fmla="*/ 0 h 626656"/>
              <a:gd name="connsiteX1" fmla="*/ 878123 w 2161567"/>
              <a:gd name="connsiteY1" fmla="*/ 157675 h 626656"/>
              <a:gd name="connsiteX2" fmla="*/ 0 w 2161567"/>
              <a:gd name="connsiteY2" fmla="*/ 626656 h 626656"/>
              <a:gd name="connsiteX0" fmla="*/ 2161567 w 2161567"/>
              <a:gd name="connsiteY0" fmla="*/ 0 h 626656"/>
              <a:gd name="connsiteX1" fmla="*/ 878123 w 2161567"/>
              <a:gd name="connsiteY1" fmla="*/ 146224 h 626656"/>
              <a:gd name="connsiteX2" fmla="*/ 0 w 2161567"/>
              <a:gd name="connsiteY2" fmla="*/ 626656 h 626656"/>
              <a:gd name="connsiteX0" fmla="*/ 2161567 w 2161567"/>
              <a:gd name="connsiteY0" fmla="*/ 0 h 626656"/>
              <a:gd name="connsiteX1" fmla="*/ 878123 w 2161567"/>
              <a:gd name="connsiteY1" fmla="*/ 146224 h 626656"/>
              <a:gd name="connsiteX2" fmla="*/ 0 w 2161567"/>
              <a:gd name="connsiteY2" fmla="*/ 626656 h 626656"/>
              <a:gd name="connsiteX0" fmla="*/ 2161567 w 2161567"/>
              <a:gd name="connsiteY0" fmla="*/ 0 h 626656"/>
              <a:gd name="connsiteX1" fmla="*/ 878123 w 2161567"/>
              <a:gd name="connsiteY1" fmla="*/ 146224 h 626656"/>
              <a:gd name="connsiteX2" fmla="*/ 0 w 2161567"/>
              <a:gd name="connsiteY2" fmla="*/ 626656 h 62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1567" h="626656">
                <a:moveTo>
                  <a:pt x="2161567" y="0"/>
                </a:moveTo>
                <a:cubicBezTo>
                  <a:pt x="1884229" y="2948"/>
                  <a:pt x="1291756" y="72318"/>
                  <a:pt x="878123" y="146224"/>
                </a:cubicBezTo>
                <a:cubicBezTo>
                  <a:pt x="464490" y="220130"/>
                  <a:pt x="52333" y="290394"/>
                  <a:pt x="0" y="626656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39" name="Freihandform 38"/>
          <p:cNvSpPr/>
          <p:nvPr/>
        </p:nvSpPr>
        <p:spPr>
          <a:xfrm>
            <a:off x="3218503" y="1518476"/>
            <a:ext cx="4173735" cy="677403"/>
          </a:xfrm>
          <a:custGeom>
            <a:avLst/>
            <a:gdLst>
              <a:gd name="connsiteX0" fmla="*/ 3891687 w 3891687"/>
              <a:gd name="connsiteY0" fmla="*/ 0 h 409651"/>
              <a:gd name="connsiteX1" fmla="*/ 2991917 w 3891687"/>
              <a:gd name="connsiteY1" fmla="*/ 190195 h 409651"/>
              <a:gd name="connsiteX2" fmla="*/ 614477 w 3891687"/>
              <a:gd name="connsiteY2" fmla="*/ 307238 h 409651"/>
              <a:gd name="connsiteX3" fmla="*/ 0 w 3891687"/>
              <a:gd name="connsiteY3" fmla="*/ 409651 h 409651"/>
              <a:gd name="connsiteX0" fmla="*/ 3891687 w 3891687"/>
              <a:gd name="connsiteY0" fmla="*/ 0 h 310124"/>
              <a:gd name="connsiteX1" fmla="*/ 2991917 w 3891687"/>
              <a:gd name="connsiteY1" fmla="*/ 190195 h 310124"/>
              <a:gd name="connsiteX2" fmla="*/ 614477 w 3891687"/>
              <a:gd name="connsiteY2" fmla="*/ 307238 h 310124"/>
              <a:gd name="connsiteX3" fmla="*/ 0 w 3891687"/>
              <a:gd name="connsiteY3" fmla="*/ 292154 h 310124"/>
              <a:gd name="connsiteX0" fmla="*/ 3891687 w 3891687"/>
              <a:gd name="connsiteY0" fmla="*/ 0 h 292154"/>
              <a:gd name="connsiteX1" fmla="*/ 2991917 w 3891687"/>
              <a:gd name="connsiteY1" fmla="*/ 190195 h 292154"/>
              <a:gd name="connsiteX2" fmla="*/ 943696 w 3891687"/>
              <a:gd name="connsiteY2" fmla="*/ 219387 h 292154"/>
              <a:gd name="connsiteX3" fmla="*/ 0 w 3891687"/>
              <a:gd name="connsiteY3" fmla="*/ 292154 h 292154"/>
              <a:gd name="connsiteX0" fmla="*/ 4243260 w 4243260"/>
              <a:gd name="connsiteY0" fmla="*/ 0 h 446137"/>
              <a:gd name="connsiteX1" fmla="*/ 2991917 w 4243260"/>
              <a:gd name="connsiteY1" fmla="*/ 344178 h 446137"/>
              <a:gd name="connsiteX2" fmla="*/ 943696 w 4243260"/>
              <a:gd name="connsiteY2" fmla="*/ 373370 h 446137"/>
              <a:gd name="connsiteX3" fmla="*/ 0 w 4243260"/>
              <a:gd name="connsiteY3" fmla="*/ 446137 h 446137"/>
              <a:gd name="connsiteX0" fmla="*/ 4243260 w 4243260"/>
              <a:gd name="connsiteY0" fmla="*/ 0 h 446137"/>
              <a:gd name="connsiteX1" fmla="*/ 2991917 w 4243260"/>
              <a:gd name="connsiteY1" fmla="*/ 344178 h 446137"/>
              <a:gd name="connsiteX2" fmla="*/ 943820 w 4243260"/>
              <a:gd name="connsiteY2" fmla="*/ 314801 h 446137"/>
              <a:gd name="connsiteX3" fmla="*/ 0 w 4243260"/>
              <a:gd name="connsiteY3" fmla="*/ 446137 h 446137"/>
              <a:gd name="connsiteX0" fmla="*/ 4243260 w 4243260"/>
              <a:gd name="connsiteY0" fmla="*/ 0 h 497386"/>
              <a:gd name="connsiteX1" fmla="*/ 2991917 w 4243260"/>
              <a:gd name="connsiteY1" fmla="*/ 344178 h 497386"/>
              <a:gd name="connsiteX2" fmla="*/ 943820 w 4243260"/>
              <a:gd name="connsiteY2" fmla="*/ 314801 h 497386"/>
              <a:gd name="connsiteX3" fmla="*/ 0 w 4243260"/>
              <a:gd name="connsiteY3" fmla="*/ 497386 h 497386"/>
              <a:gd name="connsiteX0" fmla="*/ 4249611 w 4249611"/>
              <a:gd name="connsiteY0" fmla="*/ 0 h 693287"/>
              <a:gd name="connsiteX1" fmla="*/ 2998268 w 4249611"/>
              <a:gd name="connsiteY1" fmla="*/ 344178 h 693287"/>
              <a:gd name="connsiteX2" fmla="*/ 950171 w 4249611"/>
              <a:gd name="connsiteY2" fmla="*/ 314801 h 693287"/>
              <a:gd name="connsiteX3" fmla="*/ 0 w 4249611"/>
              <a:gd name="connsiteY3" fmla="*/ 693287 h 693287"/>
              <a:gd name="connsiteX0" fmla="*/ 4249611 w 4249611"/>
              <a:gd name="connsiteY0" fmla="*/ 0 h 693287"/>
              <a:gd name="connsiteX1" fmla="*/ 2998268 w 4249611"/>
              <a:gd name="connsiteY1" fmla="*/ 344178 h 693287"/>
              <a:gd name="connsiteX2" fmla="*/ 950171 w 4249611"/>
              <a:gd name="connsiteY2" fmla="*/ 314801 h 693287"/>
              <a:gd name="connsiteX3" fmla="*/ 0 w 4249611"/>
              <a:gd name="connsiteY3" fmla="*/ 693287 h 693287"/>
              <a:gd name="connsiteX0" fmla="*/ 4249611 w 4249611"/>
              <a:gd name="connsiteY0" fmla="*/ 0 h 693287"/>
              <a:gd name="connsiteX1" fmla="*/ 2998268 w 4249611"/>
              <a:gd name="connsiteY1" fmla="*/ 344178 h 693287"/>
              <a:gd name="connsiteX2" fmla="*/ 950171 w 4249611"/>
              <a:gd name="connsiteY2" fmla="*/ 314801 h 693287"/>
              <a:gd name="connsiteX3" fmla="*/ 0 w 4249611"/>
              <a:gd name="connsiteY3" fmla="*/ 693287 h 693287"/>
              <a:gd name="connsiteX0" fmla="*/ 4559233 w 4559233"/>
              <a:gd name="connsiteY0" fmla="*/ 0 h 740990"/>
              <a:gd name="connsiteX1" fmla="*/ 3307890 w 4559233"/>
              <a:gd name="connsiteY1" fmla="*/ 344178 h 740990"/>
              <a:gd name="connsiteX2" fmla="*/ 1259793 w 4559233"/>
              <a:gd name="connsiteY2" fmla="*/ 314801 h 740990"/>
              <a:gd name="connsiteX3" fmla="*/ 0 w 4559233"/>
              <a:gd name="connsiteY3" fmla="*/ 740990 h 740990"/>
              <a:gd name="connsiteX0" fmla="*/ 4559233 w 4559233"/>
              <a:gd name="connsiteY0" fmla="*/ 0 h 740990"/>
              <a:gd name="connsiteX1" fmla="*/ 3307890 w 4559233"/>
              <a:gd name="connsiteY1" fmla="*/ 344178 h 740990"/>
              <a:gd name="connsiteX2" fmla="*/ 1259793 w 4559233"/>
              <a:gd name="connsiteY2" fmla="*/ 314801 h 740990"/>
              <a:gd name="connsiteX3" fmla="*/ 0 w 4559233"/>
              <a:gd name="connsiteY3" fmla="*/ 740990 h 74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233" h="740990">
                <a:moveTo>
                  <a:pt x="4559233" y="0"/>
                </a:moveTo>
                <a:cubicBezTo>
                  <a:pt x="4382449" y="69494"/>
                  <a:pt x="3857797" y="291711"/>
                  <a:pt x="3307890" y="344178"/>
                </a:cubicBezTo>
                <a:cubicBezTo>
                  <a:pt x="2757983" y="396645"/>
                  <a:pt x="1758446" y="297808"/>
                  <a:pt x="1259793" y="314801"/>
                </a:cubicBezTo>
                <a:cubicBezTo>
                  <a:pt x="761140" y="331794"/>
                  <a:pt x="146823" y="455243"/>
                  <a:pt x="0" y="740990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0" name="Freihandform 39"/>
          <p:cNvSpPr/>
          <p:nvPr/>
        </p:nvSpPr>
        <p:spPr>
          <a:xfrm>
            <a:off x="1939286" y="1609184"/>
            <a:ext cx="3462025" cy="747457"/>
          </a:xfrm>
          <a:custGeom>
            <a:avLst/>
            <a:gdLst>
              <a:gd name="connsiteX0" fmla="*/ 0 w 2991917"/>
              <a:gd name="connsiteY0" fmla="*/ 0 h 577901"/>
              <a:gd name="connsiteX1" fmla="*/ 570585 w 2991917"/>
              <a:gd name="connsiteY1" fmla="*/ 285293 h 577901"/>
              <a:gd name="connsiteX2" fmla="*/ 2179929 w 2991917"/>
              <a:gd name="connsiteY2" fmla="*/ 446227 h 577901"/>
              <a:gd name="connsiteX3" fmla="*/ 2991917 w 2991917"/>
              <a:gd name="connsiteY3" fmla="*/ 577901 h 577901"/>
              <a:gd name="connsiteX0" fmla="*/ 0 w 2991917"/>
              <a:gd name="connsiteY0" fmla="*/ 0 h 577901"/>
              <a:gd name="connsiteX1" fmla="*/ 607249 w 2991917"/>
              <a:gd name="connsiteY1" fmla="*/ 343844 h 577901"/>
              <a:gd name="connsiteX2" fmla="*/ 2179929 w 2991917"/>
              <a:gd name="connsiteY2" fmla="*/ 446227 h 577901"/>
              <a:gd name="connsiteX3" fmla="*/ 2991917 w 2991917"/>
              <a:gd name="connsiteY3" fmla="*/ 577901 h 577901"/>
              <a:gd name="connsiteX0" fmla="*/ 0 w 2991917"/>
              <a:gd name="connsiteY0" fmla="*/ 0 h 577901"/>
              <a:gd name="connsiteX1" fmla="*/ 607249 w 2991917"/>
              <a:gd name="connsiteY1" fmla="*/ 343844 h 577901"/>
              <a:gd name="connsiteX2" fmla="*/ 2385099 w 2991917"/>
              <a:gd name="connsiteY2" fmla="*/ 402601 h 577901"/>
              <a:gd name="connsiteX3" fmla="*/ 2991917 w 2991917"/>
              <a:gd name="connsiteY3" fmla="*/ 577901 h 577901"/>
              <a:gd name="connsiteX0" fmla="*/ 0 w 3094776"/>
              <a:gd name="connsiteY0" fmla="*/ 0 h 446266"/>
              <a:gd name="connsiteX1" fmla="*/ 607249 w 3094776"/>
              <a:gd name="connsiteY1" fmla="*/ 343844 h 446266"/>
              <a:gd name="connsiteX2" fmla="*/ 2385099 w 3094776"/>
              <a:gd name="connsiteY2" fmla="*/ 402601 h 446266"/>
              <a:gd name="connsiteX3" fmla="*/ 3094776 w 3094776"/>
              <a:gd name="connsiteY3" fmla="*/ 446266 h 446266"/>
              <a:gd name="connsiteX0" fmla="*/ 0 w 3094776"/>
              <a:gd name="connsiteY0" fmla="*/ 0 h 446266"/>
              <a:gd name="connsiteX1" fmla="*/ 607249 w 3094776"/>
              <a:gd name="connsiteY1" fmla="*/ 343844 h 446266"/>
              <a:gd name="connsiteX2" fmla="*/ 2377783 w 3094776"/>
              <a:gd name="connsiteY2" fmla="*/ 322044 h 446266"/>
              <a:gd name="connsiteX3" fmla="*/ 3094776 w 3094776"/>
              <a:gd name="connsiteY3" fmla="*/ 446266 h 446266"/>
              <a:gd name="connsiteX0" fmla="*/ 0 w 2882606"/>
              <a:gd name="connsiteY0" fmla="*/ 0 h 446266"/>
              <a:gd name="connsiteX1" fmla="*/ 395079 w 2882606"/>
              <a:gd name="connsiteY1" fmla="*/ 343844 h 446266"/>
              <a:gd name="connsiteX2" fmla="*/ 2165613 w 2882606"/>
              <a:gd name="connsiteY2" fmla="*/ 322044 h 446266"/>
              <a:gd name="connsiteX3" fmla="*/ 2882606 w 2882606"/>
              <a:gd name="connsiteY3" fmla="*/ 446266 h 446266"/>
              <a:gd name="connsiteX0" fmla="*/ 0 w 2882606"/>
              <a:gd name="connsiteY0" fmla="*/ 0 h 446266"/>
              <a:gd name="connsiteX1" fmla="*/ 395079 w 2882606"/>
              <a:gd name="connsiteY1" fmla="*/ 343844 h 446266"/>
              <a:gd name="connsiteX2" fmla="*/ 2165613 w 2882606"/>
              <a:gd name="connsiteY2" fmla="*/ 322044 h 446266"/>
              <a:gd name="connsiteX3" fmla="*/ 2882606 w 2882606"/>
              <a:gd name="connsiteY3" fmla="*/ 446266 h 446266"/>
              <a:gd name="connsiteX0" fmla="*/ 0 w 3189898"/>
              <a:gd name="connsiteY0" fmla="*/ 0 h 446266"/>
              <a:gd name="connsiteX1" fmla="*/ 702371 w 3189898"/>
              <a:gd name="connsiteY1" fmla="*/ 343844 h 446266"/>
              <a:gd name="connsiteX2" fmla="*/ 2472905 w 3189898"/>
              <a:gd name="connsiteY2" fmla="*/ 322044 h 446266"/>
              <a:gd name="connsiteX3" fmla="*/ 3189898 w 3189898"/>
              <a:gd name="connsiteY3" fmla="*/ 446266 h 446266"/>
              <a:gd name="connsiteX0" fmla="*/ 0 w 3542293"/>
              <a:gd name="connsiteY0" fmla="*/ 0 h 446266"/>
              <a:gd name="connsiteX1" fmla="*/ 702371 w 3542293"/>
              <a:gd name="connsiteY1" fmla="*/ 343844 h 446266"/>
              <a:gd name="connsiteX2" fmla="*/ 2472905 w 3542293"/>
              <a:gd name="connsiteY2" fmla="*/ 322044 h 446266"/>
              <a:gd name="connsiteX3" fmla="*/ 3542293 w 3542293"/>
              <a:gd name="connsiteY3" fmla="*/ 446266 h 446266"/>
              <a:gd name="connsiteX0" fmla="*/ 0 w 3542293"/>
              <a:gd name="connsiteY0" fmla="*/ 0 h 446266"/>
              <a:gd name="connsiteX1" fmla="*/ 702371 w 3542293"/>
              <a:gd name="connsiteY1" fmla="*/ 343844 h 446266"/>
              <a:gd name="connsiteX2" fmla="*/ 2472905 w 3542293"/>
              <a:gd name="connsiteY2" fmla="*/ 322044 h 446266"/>
              <a:gd name="connsiteX3" fmla="*/ 3542293 w 3542293"/>
              <a:gd name="connsiteY3" fmla="*/ 446266 h 446266"/>
              <a:gd name="connsiteX0" fmla="*/ 0 w 3542293"/>
              <a:gd name="connsiteY0" fmla="*/ 0 h 446266"/>
              <a:gd name="connsiteX1" fmla="*/ 702371 w 3542293"/>
              <a:gd name="connsiteY1" fmla="*/ 343844 h 446266"/>
              <a:gd name="connsiteX2" fmla="*/ 2193563 w 3542293"/>
              <a:gd name="connsiteY2" fmla="*/ 341944 h 446266"/>
              <a:gd name="connsiteX3" fmla="*/ 3542293 w 3542293"/>
              <a:gd name="connsiteY3" fmla="*/ 446266 h 446266"/>
              <a:gd name="connsiteX0" fmla="*/ 0 w 3542293"/>
              <a:gd name="connsiteY0" fmla="*/ 0 h 446266"/>
              <a:gd name="connsiteX1" fmla="*/ 702371 w 3542293"/>
              <a:gd name="connsiteY1" fmla="*/ 343844 h 446266"/>
              <a:gd name="connsiteX2" fmla="*/ 2193563 w 3542293"/>
              <a:gd name="connsiteY2" fmla="*/ 341944 h 446266"/>
              <a:gd name="connsiteX3" fmla="*/ 3542293 w 3542293"/>
              <a:gd name="connsiteY3" fmla="*/ 446266 h 446266"/>
              <a:gd name="connsiteX0" fmla="*/ 0 w 3542293"/>
              <a:gd name="connsiteY0" fmla="*/ 0 h 446266"/>
              <a:gd name="connsiteX1" fmla="*/ 702371 w 3542293"/>
              <a:gd name="connsiteY1" fmla="*/ 343844 h 446266"/>
              <a:gd name="connsiteX2" fmla="*/ 2193563 w 3542293"/>
              <a:gd name="connsiteY2" fmla="*/ 341944 h 446266"/>
              <a:gd name="connsiteX3" fmla="*/ 3542293 w 3542293"/>
              <a:gd name="connsiteY3" fmla="*/ 446266 h 446266"/>
              <a:gd name="connsiteX0" fmla="*/ 0 w 3542293"/>
              <a:gd name="connsiteY0" fmla="*/ 0 h 446266"/>
              <a:gd name="connsiteX1" fmla="*/ 802365 w 3542293"/>
              <a:gd name="connsiteY1" fmla="*/ 208644 h 446266"/>
              <a:gd name="connsiteX2" fmla="*/ 2193563 w 3542293"/>
              <a:gd name="connsiteY2" fmla="*/ 341944 h 446266"/>
              <a:gd name="connsiteX3" fmla="*/ 3542293 w 3542293"/>
              <a:gd name="connsiteY3" fmla="*/ 446266 h 446266"/>
              <a:gd name="connsiteX0" fmla="*/ 0 w 3542293"/>
              <a:gd name="connsiteY0" fmla="*/ 0 h 446266"/>
              <a:gd name="connsiteX1" fmla="*/ 802365 w 3542293"/>
              <a:gd name="connsiteY1" fmla="*/ 208644 h 446266"/>
              <a:gd name="connsiteX2" fmla="*/ 2240679 w 3542293"/>
              <a:gd name="connsiteY2" fmla="*/ 208644 h 446266"/>
              <a:gd name="connsiteX3" fmla="*/ 3542293 w 3542293"/>
              <a:gd name="connsiteY3" fmla="*/ 446266 h 446266"/>
              <a:gd name="connsiteX0" fmla="*/ 0 w 3522085"/>
              <a:gd name="connsiteY0" fmla="*/ 0 h 521610"/>
              <a:gd name="connsiteX1" fmla="*/ 782157 w 3522085"/>
              <a:gd name="connsiteY1" fmla="*/ 283988 h 521610"/>
              <a:gd name="connsiteX2" fmla="*/ 2220471 w 3522085"/>
              <a:gd name="connsiteY2" fmla="*/ 283988 h 521610"/>
              <a:gd name="connsiteX3" fmla="*/ 3522085 w 3522085"/>
              <a:gd name="connsiteY3" fmla="*/ 521610 h 521610"/>
              <a:gd name="connsiteX0" fmla="*/ 0 w 3522085"/>
              <a:gd name="connsiteY0" fmla="*/ 0 h 521610"/>
              <a:gd name="connsiteX1" fmla="*/ 782157 w 3522085"/>
              <a:gd name="connsiteY1" fmla="*/ 283988 h 521610"/>
              <a:gd name="connsiteX2" fmla="*/ 2220471 w 3522085"/>
              <a:gd name="connsiteY2" fmla="*/ 283988 h 521610"/>
              <a:gd name="connsiteX3" fmla="*/ 3522085 w 3522085"/>
              <a:gd name="connsiteY3" fmla="*/ 521610 h 521610"/>
              <a:gd name="connsiteX0" fmla="*/ 0 w 3522085"/>
              <a:gd name="connsiteY0" fmla="*/ 0 h 521610"/>
              <a:gd name="connsiteX1" fmla="*/ 921234 w 3522085"/>
              <a:gd name="connsiteY1" fmla="*/ 156483 h 521610"/>
              <a:gd name="connsiteX2" fmla="*/ 2220471 w 3522085"/>
              <a:gd name="connsiteY2" fmla="*/ 283988 h 521610"/>
              <a:gd name="connsiteX3" fmla="*/ 3522085 w 3522085"/>
              <a:gd name="connsiteY3" fmla="*/ 521610 h 521610"/>
              <a:gd name="connsiteX0" fmla="*/ 0 w 3522085"/>
              <a:gd name="connsiteY0" fmla="*/ 0 h 521610"/>
              <a:gd name="connsiteX1" fmla="*/ 921234 w 3522085"/>
              <a:gd name="connsiteY1" fmla="*/ 156483 h 521610"/>
              <a:gd name="connsiteX2" fmla="*/ 3522085 w 3522085"/>
              <a:gd name="connsiteY2" fmla="*/ 521610 h 521610"/>
              <a:gd name="connsiteX0" fmla="*/ 0 w 3522085"/>
              <a:gd name="connsiteY0" fmla="*/ 0 h 521610"/>
              <a:gd name="connsiteX1" fmla="*/ 1670108 w 3522085"/>
              <a:gd name="connsiteY1" fmla="*/ 202848 h 521610"/>
              <a:gd name="connsiteX2" fmla="*/ 3522085 w 3522085"/>
              <a:gd name="connsiteY2" fmla="*/ 521610 h 521610"/>
              <a:gd name="connsiteX0" fmla="*/ 0 w 3522085"/>
              <a:gd name="connsiteY0" fmla="*/ 0 h 521610"/>
              <a:gd name="connsiteX1" fmla="*/ 1670108 w 3522085"/>
              <a:gd name="connsiteY1" fmla="*/ 202848 h 521610"/>
              <a:gd name="connsiteX2" fmla="*/ 3522085 w 3522085"/>
              <a:gd name="connsiteY2" fmla="*/ 521610 h 521610"/>
              <a:gd name="connsiteX0" fmla="*/ 0 w 3522085"/>
              <a:gd name="connsiteY0" fmla="*/ 0 h 521610"/>
              <a:gd name="connsiteX1" fmla="*/ 1670108 w 3522085"/>
              <a:gd name="connsiteY1" fmla="*/ 202848 h 521610"/>
              <a:gd name="connsiteX2" fmla="*/ 3522085 w 3522085"/>
              <a:gd name="connsiteY2" fmla="*/ 521610 h 521610"/>
              <a:gd name="connsiteX0" fmla="*/ 0 w 3539154"/>
              <a:gd name="connsiteY0" fmla="*/ 0 h 511595"/>
              <a:gd name="connsiteX1" fmla="*/ 1687177 w 3539154"/>
              <a:gd name="connsiteY1" fmla="*/ 192833 h 511595"/>
              <a:gd name="connsiteX2" fmla="*/ 3539154 w 3539154"/>
              <a:gd name="connsiteY2" fmla="*/ 511595 h 511595"/>
              <a:gd name="connsiteX0" fmla="*/ 0 w 3539154"/>
              <a:gd name="connsiteY0" fmla="*/ 0 h 511595"/>
              <a:gd name="connsiteX1" fmla="*/ 1687177 w 3539154"/>
              <a:gd name="connsiteY1" fmla="*/ 192833 h 511595"/>
              <a:gd name="connsiteX2" fmla="*/ 3539154 w 3539154"/>
              <a:gd name="connsiteY2" fmla="*/ 511595 h 511595"/>
              <a:gd name="connsiteX0" fmla="*/ 0 w 3539154"/>
              <a:gd name="connsiteY0" fmla="*/ 0 h 511595"/>
              <a:gd name="connsiteX1" fmla="*/ 1840536 w 3539154"/>
              <a:gd name="connsiteY1" fmla="*/ 161510 h 511595"/>
              <a:gd name="connsiteX2" fmla="*/ 3539154 w 3539154"/>
              <a:gd name="connsiteY2" fmla="*/ 511595 h 511595"/>
              <a:gd name="connsiteX0" fmla="*/ 0 w 3539154"/>
              <a:gd name="connsiteY0" fmla="*/ 0 h 511595"/>
              <a:gd name="connsiteX1" fmla="*/ 1840536 w 3539154"/>
              <a:gd name="connsiteY1" fmla="*/ 161510 h 511595"/>
              <a:gd name="connsiteX2" fmla="*/ 3539154 w 3539154"/>
              <a:gd name="connsiteY2" fmla="*/ 511595 h 511595"/>
              <a:gd name="connsiteX0" fmla="*/ 0 w 3539154"/>
              <a:gd name="connsiteY0" fmla="*/ 0 h 584100"/>
              <a:gd name="connsiteX1" fmla="*/ 1840536 w 3539154"/>
              <a:gd name="connsiteY1" fmla="*/ 161510 h 584100"/>
              <a:gd name="connsiteX2" fmla="*/ 3539154 w 3539154"/>
              <a:gd name="connsiteY2" fmla="*/ 584100 h 584100"/>
              <a:gd name="connsiteX0" fmla="*/ 0 w 3539154"/>
              <a:gd name="connsiteY0" fmla="*/ 0 h 584100"/>
              <a:gd name="connsiteX1" fmla="*/ 1840536 w 3539154"/>
              <a:gd name="connsiteY1" fmla="*/ 161510 h 584100"/>
              <a:gd name="connsiteX2" fmla="*/ 3539154 w 3539154"/>
              <a:gd name="connsiteY2" fmla="*/ 584100 h 584100"/>
              <a:gd name="connsiteX0" fmla="*/ 0 w 3539154"/>
              <a:gd name="connsiteY0" fmla="*/ 0 h 584100"/>
              <a:gd name="connsiteX1" fmla="*/ 1840536 w 3539154"/>
              <a:gd name="connsiteY1" fmla="*/ 161510 h 584100"/>
              <a:gd name="connsiteX2" fmla="*/ 3539154 w 3539154"/>
              <a:gd name="connsiteY2" fmla="*/ 584100 h 584100"/>
              <a:gd name="connsiteX0" fmla="*/ 0 w 3539154"/>
              <a:gd name="connsiteY0" fmla="*/ 0 h 584100"/>
              <a:gd name="connsiteX1" fmla="*/ 1840536 w 3539154"/>
              <a:gd name="connsiteY1" fmla="*/ 161510 h 584100"/>
              <a:gd name="connsiteX2" fmla="*/ 3539154 w 3539154"/>
              <a:gd name="connsiteY2" fmla="*/ 584100 h 584100"/>
              <a:gd name="connsiteX0" fmla="*/ 0 w 3539154"/>
              <a:gd name="connsiteY0" fmla="*/ 0 h 584100"/>
              <a:gd name="connsiteX1" fmla="*/ 1840536 w 3539154"/>
              <a:gd name="connsiteY1" fmla="*/ 161510 h 584100"/>
              <a:gd name="connsiteX2" fmla="*/ 3539154 w 3539154"/>
              <a:gd name="connsiteY2" fmla="*/ 584100 h 584100"/>
              <a:gd name="connsiteX0" fmla="*/ 0 w 3539154"/>
              <a:gd name="connsiteY0" fmla="*/ 0 h 745629"/>
              <a:gd name="connsiteX1" fmla="*/ 1840536 w 3539154"/>
              <a:gd name="connsiteY1" fmla="*/ 161510 h 745629"/>
              <a:gd name="connsiteX2" fmla="*/ 3539154 w 3539154"/>
              <a:gd name="connsiteY2" fmla="*/ 745629 h 745629"/>
              <a:gd name="connsiteX0" fmla="*/ 0 w 3539188"/>
              <a:gd name="connsiteY0" fmla="*/ 0 h 745629"/>
              <a:gd name="connsiteX1" fmla="*/ 1840536 w 3539188"/>
              <a:gd name="connsiteY1" fmla="*/ 161510 h 745629"/>
              <a:gd name="connsiteX2" fmla="*/ 3539154 w 3539188"/>
              <a:gd name="connsiteY2" fmla="*/ 745629 h 745629"/>
              <a:gd name="connsiteX0" fmla="*/ 0 w 3539157"/>
              <a:gd name="connsiteY0" fmla="*/ 0 h 745629"/>
              <a:gd name="connsiteX1" fmla="*/ 1840536 w 3539157"/>
              <a:gd name="connsiteY1" fmla="*/ 161510 h 745629"/>
              <a:gd name="connsiteX2" fmla="*/ 3539154 w 3539157"/>
              <a:gd name="connsiteY2" fmla="*/ 745629 h 745629"/>
              <a:gd name="connsiteX0" fmla="*/ 0 w 3539157"/>
              <a:gd name="connsiteY0" fmla="*/ 0 h 745629"/>
              <a:gd name="connsiteX1" fmla="*/ 1840536 w 3539157"/>
              <a:gd name="connsiteY1" fmla="*/ 161510 h 745629"/>
              <a:gd name="connsiteX2" fmla="*/ 3539154 w 3539157"/>
              <a:gd name="connsiteY2" fmla="*/ 745629 h 745629"/>
              <a:gd name="connsiteX0" fmla="*/ 0 w 3581512"/>
              <a:gd name="connsiteY0" fmla="*/ 0 h 745629"/>
              <a:gd name="connsiteX1" fmla="*/ 1840536 w 3581512"/>
              <a:gd name="connsiteY1" fmla="*/ 161510 h 745629"/>
              <a:gd name="connsiteX2" fmla="*/ 3421656 w 3581512"/>
              <a:gd name="connsiteY2" fmla="*/ 470875 h 745629"/>
              <a:gd name="connsiteX3" fmla="*/ 3539154 w 3581512"/>
              <a:gd name="connsiteY3" fmla="*/ 745629 h 745629"/>
              <a:gd name="connsiteX0" fmla="*/ 0 w 3575963"/>
              <a:gd name="connsiteY0" fmla="*/ 0 h 745629"/>
              <a:gd name="connsiteX1" fmla="*/ 1840536 w 3575963"/>
              <a:gd name="connsiteY1" fmla="*/ 161510 h 745629"/>
              <a:gd name="connsiteX2" fmla="*/ 3411919 w 3575963"/>
              <a:gd name="connsiteY2" fmla="*/ 437618 h 745629"/>
              <a:gd name="connsiteX3" fmla="*/ 3539154 w 3575963"/>
              <a:gd name="connsiteY3" fmla="*/ 745629 h 745629"/>
              <a:gd name="connsiteX0" fmla="*/ 0 w 3582792"/>
              <a:gd name="connsiteY0" fmla="*/ 0 h 745629"/>
              <a:gd name="connsiteX1" fmla="*/ 1840536 w 3582792"/>
              <a:gd name="connsiteY1" fmla="*/ 161510 h 745629"/>
              <a:gd name="connsiteX2" fmla="*/ 3411919 w 3582792"/>
              <a:gd name="connsiteY2" fmla="*/ 437618 h 745629"/>
              <a:gd name="connsiteX3" fmla="*/ 3539154 w 3582792"/>
              <a:gd name="connsiteY3" fmla="*/ 745629 h 745629"/>
              <a:gd name="connsiteX0" fmla="*/ 0 w 3582792"/>
              <a:gd name="connsiteY0" fmla="*/ 0 h 745629"/>
              <a:gd name="connsiteX1" fmla="*/ 1840536 w 3582792"/>
              <a:gd name="connsiteY1" fmla="*/ 161510 h 745629"/>
              <a:gd name="connsiteX2" fmla="*/ 3411919 w 3582792"/>
              <a:gd name="connsiteY2" fmla="*/ 437618 h 745629"/>
              <a:gd name="connsiteX3" fmla="*/ 3539154 w 3582792"/>
              <a:gd name="connsiteY3" fmla="*/ 745629 h 745629"/>
              <a:gd name="connsiteX0" fmla="*/ 0 w 3572656"/>
              <a:gd name="connsiteY0" fmla="*/ 0 h 745629"/>
              <a:gd name="connsiteX1" fmla="*/ 1840536 w 3572656"/>
              <a:gd name="connsiteY1" fmla="*/ 161510 h 745629"/>
              <a:gd name="connsiteX2" fmla="*/ 3411919 w 3572656"/>
              <a:gd name="connsiteY2" fmla="*/ 437618 h 745629"/>
              <a:gd name="connsiteX3" fmla="*/ 3539154 w 3572656"/>
              <a:gd name="connsiteY3" fmla="*/ 745629 h 745629"/>
              <a:gd name="connsiteX0" fmla="*/ 0 w 3539154"/>
              <a:gd name="connsiteY0" fmla="*/ 0 h 745629"/>
              <a:gd name="connsiteX1" fmla="*/ 1840536 w 3539154"/>
              <a:gd name="connsiteY1" fmla="*/ 161510 h 745629"/>
              <a:gd name="connsiteX2" fmla="*/ 3334021 w 3539154"/>
              <a:gd name="connsiteY2" fmla="*/ 413863 h 745629"/>
              <a:gd name="connsiteX3" fmla="*/ 3539154 w 3539154"/>
              <a:gd name="connsiteY3" fmla="*/ 745629 h 745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9154" h="745629">
                <a:moveTo>
                  <a:pt x="0" y="0"/>
                </a:moveTo>
                <a:cubicBezTo>
                  <a:pt x="486100" y="145733"/>
                  <a:pt x="1284866" y="92533"/>
                  <a:pt x="1840536" y="161510"/>
                </a:cubicBezTo>
                <a:cubicBezTo>
                  <a:pt x="2396206" y="230487"/>
                  <a:pt x="3050918" y="316510"/>
                  <a:pt x="3334021" y="413863"/>
                </a:cubicBezTo>
                <a:cubicBezTo>
                  <a:pt x="3617124" y="511216"/>
                  <a:pt x="3512268" y="627782"/>
                  <a:pt x="3539154" y="745629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1" name="Freihandform 40"/>
          <p:cNvSpPr/>
          <p:nvPr/>
        </p:nvSpPr>
        <p:spPr>
          <a:xfrm>
            <a:off x="4323862" y="1509172"/>
            <a:ext cx="1078031" cy="633794"/>
          </a:xfrm>
          <a:custGeom>
            <a:avLst/>
            <a:gdLst>
              <a:gd name="connsiteX0" fmla="*/ 0 w 424282"/>
              <a:gd name="connsiteY0" fmla="*/ 0 h 607161"/>
              <a:gd name="connsiteX1" fmla="*/ 292608 w 424282"/>
              <a:gd name="connsiteY1" fmla="*/ 212141 h 607161"/>
              <a:gd name="connsiteX2" fmla="*/ 424282 w 424282"/>
              <a:gd name="connsiteY2" fmla="*/ 607161 h 607161"/>
              <a:gd name="connsiteX0" fmla="*/ 0 w 592571"/>
              <a:gd name="connsiteY0" fmla="*/ 0 h 599845"/>
              <a:gd name="connsiteX1" fmla="*/ 460897 w 592571"/>
              <a:gd name="connsiteY1" fmla="*/ 204825 h 599845"/>
              <a:gd name="connsiteX2" fmla="*/ 592571 w 592571"/>
              <a:gd name="connsiteY2" fmla="*/ 599845 h 599845"/>
              <a:gd name="connsiteX0" fmla="*/ 0 w 914579"/>
              <a:gd name="connsiteY0" fmla="*/ 0 h 570972"/>
              <a:gd name="connsiteX1" fmla="*/ 460897 w 914579"/>
              <a:gd name="connsiteY1" fmla="*/ 204825 h 570972"/>
              <a:gd name="connsiteX2" fmla="*/ 914579 w 914579"/>
              <a:gd name="connsiteY2" fmla="*/ 570972 h 570972"/>
              <a:gd name="connsiteX0" fmla="*/ 0 w 914579"/>
              <a:gd name="connsiteY0" fmla="*/ 0 h 570972"/>
              <a:gd name="connsiteX1" fmla="*/ 460897 w 914579"/>
              <a:gd name="connsiteY1" fmla="*/ 204825 h 570972"/>
              <a:gd name="connsiteX2" fmla="*/ 914579 w 914579"/>
              <a:gd name="connsiteY2" fmla="*/ 570972 h 570972"/>
              <a:gd name="connsiteX0" fmla="*/ 0 w 914579"/>
              <a:gd name="connsiteY0" fmla="*/ 0 h 570972"/>
              <a:gd name="connsiteX1" fmla="*/ 533021 w 914579"/>
              <a:gd name="connsiteY1" fmla="*/ 146227 h 570972"/>
              <a:gd name="connsiteX2" fmla="*/ 914579 w 914579"/>
              <a:gd name="connsiteY2" fmla="*/ 570972 h 570972"/>
              <a:gd name="connsiteX0" fmla="*/ 0 w 914579"/>
              <a:gd name="connsiteY0" fmla="*/ 0 h 570972"/>
              <a:gd name="connsiteX1" fmla="*/ 533021 w 914579"/>
              <a:gd name="connsiteY1" fmla="*/ 146227 h 570972"/>
              <a:gd name="connsiteX2" fmla="*/ 914579 w 914579"/>
              <a:gd name="connsiteY2" fmla="*/ 570972 h 570972"/>
              <a:gd name="connsiteX0" fmla="*/ 0 w 914579"/>
              <a:gd name="connsiteY0" fmla="*/ 0 h 570972"/>
              <a:gd name="connsiteX1" fmla="*/ 533021 w 914579"/>
              <a:gd name="connsiteY1" fmla="*/ 146227 h 570972"/>
              <a:gd name="connsiteX2" fmla="*/ 914579 w 914579"/>
              <a:gd name="connsiteY2" fmla="*/ 570972 h 570972"/>
              <a:gd name="connsiteX0" fmla="*/ 0 w 914579"/>
              <a:gd name="connsiteY0" fmla="*/ 0 h 570972"/>
              <a:gd name="connsiteX1" fmla="*/ 533021 w 914579"/>
              <a:gd name="connsiteY1" fmla="*/ 146227 h 570972"/>
              <a:gd name="connsiteX2" fmla="*/ 914579 w 914579"/>
              <a:gd name="connsiteY2" fmla="*/ 570972 h 570972"/>
              <a:gd name="connsiteX0" fmla="*/ 0 w 1105116"/>
              <a:gd name="connsiteY0" fmla="*/ 0 h 433516"/>
              <a:gd name="connsiteX1" fmla="*/ 533021 w 1105116"/>
              <a:gd name="connsiteY1" fmla="*/ 146227 h 433516"/>
              <a:gd name="connsiteX2" fmla="*/ 1105116 w 1105116"/>
              <a:gd name="connsiteY2" fmla="*/ 433516 h 433516"/>
              <a:gd name="connsiteX0" fmla="*/ 0 w 1105116"/>
              <a:gd name="connsiteY0" fmla="*/ 0 h 433516"/>
              <a:gd name="connsiteX1" fmla="*/ 584314 w 1105116"/>
              <a:gd name="connsiteY1" fmla="*/ 58155 h 433516"/>
              <a:gd name="connsiteX2" fmla="*/ 1105116 w 1105116"/>
              <a:gd name="connsiteY2" fmla="*/ 433516 h 433516"/>
              <a:gd name="connsiteX0" fmla="*/ 0 w 1105116"/>
              <a:gd name="connsiteY0" fmla="*/ 0 h 433516"/>
              <a:gd name="connsiteX1" fmla="*/ 584314 w 1105116"/>
              <a:gd name="connsiteY1" fmla="*/ 58155 h 433516"/>
              <a:gd name="connsiteX2" fmla="*/ 1105116 w 1105116"/>
              <a:gd name="connsiteY2" fmla="*/ 433516 h 433516"/>
              <a:gd name="connsiteX0" fmla="*/ 0 w 1105116"/>
              <a:gd name="connsiteY0" fmla="*/ 0 h 433516"/>
              <a:gd name="connsiteX1" fmla="*/ 584314 w 1105116"/>
              <a:gd name="connsiteY1" fmla="*/ 58155 h 433516"/>
              <a:gd name="connsiteX2" fmla="*/ 1105116 w 1105116"/>
              <a:gd name="connsiteY2" fmla="*/ 433516 h 433516"/>
              <a:gd name="connsiteX0" fmla="*/ 0 w 1105116"/>
              <a:gd name="connsiteY0" fmla="*/ 0 h 433516"/>
              <a:gd name="connsiteX1" fmla="*/ 584314 w 1105116"/>
              <a:gd name="connsiteY1" fmla="*/ 58155 h 433516"/>
              <a:gd name="connsiteX2" fmla="*/ 1105116 w 1105116"/>
              <a:gd name="connsiteY2" fmla="*/ 433516 h 433516"/>
              <a:gd name="connsiteX0" fmla="*/ 0 w 1105116"/>
              <a:gd name="connsiteY0" fmla="*/ 0 h 433516"/>
              <a:gd name="connsiteX1" fmla="*/ 584314 w 1105116"/>
              <a:gd name="connsiteY1" fmla="*/ 58155 h 433516"/>
              <a:gd name="connsiteX2" fmla="*/ 1105116 w 1105116"/>
              <a:gd name="connsiteY2" fmla="*/ 433516 h 433516"/>
              <a:gd name="connsiteX0" fmla="*/ 0 w 1105116"/>
              <a:gd name="connsiteY0" fmla="*/ 0 h 433516"/>
              <a:gd name="connsiteX1" fmla="*/ 584314 w 1105116"/>
              <a:gd name="connsiteY1" fmla="*/ 58155 h 433516"/>
              <a:gd name="connsiteX2" fmla="*/ 1105116 w 1105116"/>
              <a:gd name="connsiteY2" fmla="*/ 433516 h 433516"/>
              <a:gd name="connsiteX0" fmla="*/ 0 w 1105116"/>
              <a:gd name="connsiteY0" fmla="*/ 0 h 433516"/>
              <a:gd name="connsiteX1" fmla="*/ 584314 w 1105116"/>
              <a:gd name="connsiteY1" fmla="*/ 58155 h 433516"/>
              <a:gd name="connsiteX2" fmla="*/ 1105116 w 1105116"/>
              <a:gd name="connsiteY2" fmla="*/ 433516 h 433516"/>
              <a:gd name="connsiteX0" fmla="*/ 0 w 1177520"/>
              <a:gd name="connsiteY0" fmla="*/ 0 h 433516"/>
              <a:gd name="connsiteX1" fmla="*/ 656718 w 1177520"/>
              <a:gd name="connsiteY1" fmla="*/ 58155 h 433516"/>
              <a:gd name="connsiteX2" fmla="*/ 1177520 w 1177520"/>
              <a:gd name="connsiteY2" fmla="*/ 433516 h 433516"/>
              <a:gd name="connsiteX0" fmla="*/ 0 w 1177520"/>
              <a:gd name="connsiteY0" fmla="*/ 0 h 433516"/>
              <a:gd name="connsiteX1" fmla="*/ 590838 w 1177520"/>
              <a:gd name="connsiteY1" fmla="*/ 83305 h 433516"/>
              <a:gd name="connsiteX2" fmla="*/ 1177520 w 1177520"/>
              <a:gd name="connsiteY2" fmla="*/ 433516 h 433516"/>
              <a:gd name="connsiteX0" fmla="*/ 0 w 1177520"/>
              <a:gd name="connsiteY0" fmla="*/ 0 h 433516"/>
              <a:gd name="connsiteX1" fmla="*/ 590838 w 1177520"/>
              <a:gd name="connsiteY1" fmla="*/ 83305 h 433516"/>
              <a:gd name="connsiteX2" fmla="*/ 1177520 w 1177520"/>
              <a:gd name="connsiteY2" fmla="*/ 433516 h 43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7520" h="433516">
                <a:moveTo>
                  <a:pt x="0" y="0"/>
                </a:moveTo>
                <a:cubicBezTo>
                  <a:pt x="244425" y="9351"/>
                  <a:pt x="333603" y="16662"/>
                  <a:pt x="590838" y="83305"/>
                </a:cubicBezTo>
                <a:cubicBezTo>
                  <a:pt x="848073" y="149948"/>
                  <a:pt x="1090590" y="218524"/>
                  <a:pt x="1177520" y="433516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2" name="Freihandform 41"/>
          <p:cNvSpPr/>
          <p:nvPr/>
        </p:nvSpPr>
        <p:spPr>
          <a:xfrm>
            <a:off x="1918353" y="2900029"/>
            <a:ext cx="1960690" cy="649493"/>
          </a:xfrm>
          <a:custGeom>
            <a:avLst/>
            <a:gdLst>
              <a:gd name="connsiteX0" fmla="*/ 0 w 2245767"/>
              <a:gd name="connsiteY0" fmla="*/ 0 h 319894"/>
              <a:gd name="connsiteX1" fmla="*/ 592532 w 2245767"/>
              <a:gd name="connsiteY1" fmla="*/ 292608 h 319894"/>
              <a:gd name="connsiteX2" fmla="*/ 1587399 w 2245767"/>
              <a:gd name="connsiteY2" fmla="*/ 307238 h 319894"/>
              <a:gd name="connsiteX3" fmla="*/ 2245767 w 2245767"/>
              <a:gd name="connsiteY3" fmla="*/ 307238 h 319894"/>
              <a:gd name="connsiteX0" fmla="*/ 0 w 2618910"/>
              <a:gd name="connsiteY0" fmla="*/ 0 h 312046"/>
              <a:gd name="connsiteX1" fmla="*/ 965675 w 2618910"/>
              <a:gd name="connsiteY1" fmla="*/ 285282 h 312046"/>
              <a:gd name="connsiteX2" fmla="*/ 1960542 w 2618910"/>
              <a:gd name="connsiteY2" fmla="*/ 299912 h 312046"/>
              <a:gd name="connsiteX3" fmla="*/ 2618910 w 2618910"/>
              <a:gd name="connsiteY3" fmla="*/ 299912 h 312046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1960542 w 2655590"/>
              <a:gd name="connsiteY2" fmla="*/ 299912 h 358483"/>
              <a:gd name="connsiteX3" fmla="*/ 2655590 w 2655590"/>
              <a:gd name="connsiteY3" fmla="*/ 358483 h 358483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1960542 w 2655590"/>
              <a:gd name="connsiteY2" fmla="*/ 299912 h 358483"/>
              <a:gd name="connsiteX3" fmla="*/ 2655590 w 2655590"/>
              <a:gd name="connsiteY3" fmla="*/ 358483 h 358483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2655590 w 2655590"/>
              <a:gd name="connsiteY2" fmla="*/ 358483 h 358483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2655590 w 2655590"/>
              <a:gd name="connsiteY2" fmla="*/ 358483 h 358483"/>
              <a:gd name="connsiteX0" fmla="*/ 0 w 2684299"/>
              <a:gd name="connsiteY0" fmla="*/ 0 h 297029"/>
              <a:gd name="connsiteX1" fmla="*/ 994384 w 2684299"/>
              <a:gd name="connsiteY1" fmla="*/ 223828 h 297029"/>
              <a:gd name="connsiteX2" fmla="*/ 2684299 w 2684299"/>
              <a:gd name="connsiteY2" fmla="*/ 297029 h 297029"/>
              <a:gd name="connsiteX0" fmla="*/ 0 w 2684299"/>
              <a:gd name="connsiteY0" fmla="*/ 0 h 297029"/>
              <a:gd name="connsiteX1" fmla="*/ 994384 w 2684299"/>
              <a:gd name="connsiteY1" fmla="*/ 223828 h 297029"/>
              <a:gd name="connsiteX2" fmla="*/ 2684299 w 2684299"/>
              <a:gd name="connsiteY2" fmla="*/ 297029 h 297029"/>
              <a:gd name="connsiteX0" fmla="*/ 0 w 2684299"/>
              <a:gd name="connsiteY0" fmla="*/ 0 h 297029"/>
              <a:gd name="connsiteX1" fmla="*/ 994384 w 2684299"/>
              <a:gd name="connsiteY1" fmla="*/ 223828 h 297029"/>
              <a:gd name="connsiteX2" fmla="*/ 2684299 w 2684299"/>
              <a:gd name="connsiteY2" fmla="*/ 297029 h 297029"/>
              <a:gd name="connsiteX0" fmla="*/ 0 w 2693869"/>
              <a:gd name="connsiteY0" fmla="*/ 0 h 358117"/>
              <a:gd name="connsiteX1" fmla="*/ 994384 w 2693869"/>
              <a:gd name="connsiteY1" fmla="*/ 223828 h 358117"/>
              <a:gd name="connsiteX2" fmla="*/ 2693869 w 2693869"/>
              <a:gd name="connsiteY2" fmla="*/ 358117 h 358117"/>
              <a:gd name="connsiteX0" fmla="*/ 0 w 2693869"/>
              <a:gd name="connsiteY0" fmla="*/ 0 h 358117"/>
              <a:gd name="connsiteX1" fmla="*/ 994384 w 2693869"/>
              <a:gd name="connsiteY1" fmla="*/ 223828 h 358117"/>
              <a:gd name="connsiteX2" fmla="*/ 2693869 w 2693869"/>
              <a:gd name="connsiteY2" fmla="*/ 358117 h 358117"/>
              <a:gd name="connsiteX0" fmla="*/ 0 w 2693869"/>
              <a:gd name="connsiteY0" fmla="*/ 0 h 358117"/>
              <a:gd name="connsiteX1" fmla="*/ 994384 w 2693869"/>
              <a:gd name="connsiteY1" fmla="*/ 223828 h 358117"/>
              <a:gd name="connsiteX2" fmla="*/ 2693869 w 2693869"/>
              <a:gd name="connsiteY2" fmla="*/ 358117 h 358117"/>
              <a:gd name="connsiteX0" fmla="*/ 0 w 2693869"/>
              <a:gd name="connsiteY0" fmla="*/ 0 h 358117"/>
              <a:gd name="connsiteX1" fmla="*/ 1008739 w 2693869"/>
              <a:gd name="connsiteY1" fmla="*/ 184551 h 358117"/>
              <a:gd name="connsiteX2" fmla="*/ 2693869 w 2693869"/>
              <a:gd name="connsiteY2" fmla="*/ 358117 h 358117"/>
              <a:gd name="connsiteX0" fmla="*/ 0 w 2693869"/>
              <a:gd name="connsiteY0" fmla="*/ 0 h 358117"/>
              <a:gd name="connsiteX1" fmla="*/ 1008739 w 2693869"/>
              <a:gd name="connsiteY1" fmla="*/ 184551 h 358117"/>
              <a:gd name="connsiteX2" fmla="*/ 2693869 w 2693869"/>
              <a:gd name="connsiteY2" fmla="*/ 358117 h 358117"/>
              <a:gd name="connsiteX0" fmla="*/ 0 w 2689084"/>
              <a:gd name="connsiteY0" fmla="*/ 0 h 408649"/>
              <a:gd name="connsiteX1" fmla="*/ 1008739 w 2689084"/>
              <a:gd name="connsiteY1" fmla="*/ 184551 h 408649"/>
              <a:gd name="connsiteX2" fmla="*/ 2689084 w 2689084"/>
              <a:gd name="connsiteY2" fmla="*/ 408649 h 408649"/>
              <a:gd name="connsiteX0" fmla="*/ 0 w 2689084"/>
              <a:gd name="connsiteY0" fmla="*/ 0 h 408649"/>
              <a:gd name="connsiteX1" fmla="*/ 1008739 w 2689084"/>
              <a:gd name="connsiteY1" fmla="*/ 212922 h 408649"/>
              <a:gd name="connsiteX2" fmla="*/ 2689084 w 2689084"/>
              <a:gd name="connsiteY2" fmla="*/ 408649 h 408649"/>
              <a:gd name="connsiteX0" fmla="*/ 0 w 2689084"/>
              <a:gd name="connsiteY0" fmla="*/ 0 h 408649"/>
              <a:gd name="connsiteX1" fmla="*/ 1008739 w 2689084"/>
              <a:gd name="connsiteY1" fmla="*/ 212922 h 408649"/>
              <a:gd name="connsiteX2" fmla="*/ 2689084 w 2689084"/>
              <a:gd name="connsiteY2" fmla="*/ 408649 h 408649"/>
              <a:gd name="connsiteX0" fmla="*/ 0 w 2689084"/>
              <a:gd name="connsiteY0" fmla="*/ 0 h 408649"/>
              <a:gd name="connsiteX1" fmla="*/ 1008739 w 2689084"/>
              <a:gd name="connsiteY1" fmla="*/ 212922 h 408649"/>
              <a:gd name="connsiteX2" fmla="*/ 2689084 w 2689084"/>
              <a:gd name="connsiteY2" fmla="*/ 408649 h 408649"/>
              <a:gd name="connsiteX0" fmla="*/ 0 w 2689084"/>
              <a:gd name="connsiteY0" fmla="*/ 0 h 408649"/>
              <a:gd name="connsiteX1" fmla="*/ 1381957 w 2689084"/>
              <a:gd name="connsiteY1" fmla="*/ 241458 h 408649"/>
              <a:gd name="connsiteX2" fmla="*/ 2689084 w 2689084"/>
              <a:gd name="connsiteY2" fmla="*/ 408649 h 408649"/>
              <a:gd name="connsiteX0" fmla="*/ 0 w 2689084"/>
              <a:gd name="connsiteY0" fmla="*/ 0 h 408649"/>
              <a:gd name="connsiteX1" fmla="*/ 1381957 w 2689084"/>
              <a:gd name="connsiteY1" fmla="*/ 241458 h 408649"/>
              <a:gd name="connsiteX2" fmla="*/ 2689084 w 2689084"/>
              <a:gd name="connsiteY2" fmla="*/ 408649 h 408649"/>
              <a:gd name="connsiteX0" fmla="*/ 0 w 2689084"/>
              <a:gd name="connsiteY0" fmla="*/ 0 h 408649"/>
              <a:gd name="connsiteX1" fmla="*/ 1381957 w 2689084"/>
              <a:gd name="connsiteY1" fmla="*/ 241458 h 408649"/>
              <a:gd name="connsiteX2" fmla="*/ 2689084 w 2689084"/>
              <a:gd name="connsiteY2" fmla="*/ 408649 h 408649"/>
              <a:gd name="connsiteX0" fmla="*/ 0 w 2689084"/>
              <a:gd name="connsiteY0" fmla="*/ 0 h 408649"/>
              <a:gd name="connsiteX1" fmla="*/ 1381957 w 2689084"/>
              <a:gd name="connsiteY1" fmla="*/ 241458 h 408649"/>
              <a:gd name="connsiteX2" fmla="*/ 2689084 w 2689084"/>
              <a:gd name="connsiteY2" fmla="*/ 408649 h 40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89084" h="408649">
                <a:moveTo>
                  <a:pt x="0" y="0"/>
                </a:moveTo>
                <a:cubicBezTo>
                  <a:pt x="661607" y="263381"/>
                  <a:pt x="914636" y="223836"/>
                  <a:pt x="1381957" y="241458"/>
                </a:cubicBezTo>
                <a:cubicBezTo>
                  <a:pt x="1849278" y="259080"/>
                  <a:pt x="2675149" y="230953"/>
                  <a:pt x="2689084" y="408649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5" name="Freihandform 44"/>
          <p:cNvSpPr/>
          <p:nvPr/>
        </p:nvSpPr>
        <p:spPr>
          <a:xfrm>
            <a:off x="1900909" y="1609184"/>
            <a:ext cx="2493365" cy="3463051"/>
          </a:xfrm>
          <a:custGeom>
            <a:avLst/>
            <a:gdLst>
              <a:gd name="connsiteX0" fmla="*/ 0 w 2578100"/>
              <a:gd name="connsiteY0" fmla="*/ 0 h 2603500"/>
              <a:gd name="connsiteX1" fmla="*/ 514350 w 2578100"/>
              <a:gd name="connsiteY1" fmla="*/ 1593850 h 2603500"/>
              <a:gd name="connsiteX2" fmla="*/ 1377950 w 2578100"/>
              <a:gd name="connsiteY2" fmla="*/ 2438400 h 2603500"/>
              <a:gd name="connsiteX3" fmla="*/ 2190750 w 2578100"/>
              <a:gd name="connsiteY3" fmla="*/ 2482850 h 2603500"/>
              <a:gd name="connsiteX4" fmla="*/ 2578100 w 2578100"/>
              <a:gd name="connsiteY4" fmla="*/ 2603500 h 2603500"/>
              <a:gd name="connsiteX0" fmla="*/ 0 w 2578100"/>
              <a:gd name="connsiteY0" fmla="*/ 0 h 2603500"/>
              <a:gd name="connsiteX1" fmla="*/ 514350 w 2578100"/>
              <a:gd name="connsiteY1" fmla="*/ 1593850 h 2603500"/>
              <a:gd name="connsiteX2" fmla="*/ 1130300 w 2578100"/>
              <a:gd name="connsiteY2" fmla="*/ 2374900 h 2603500"/>
              <a:gd name="connsiteX3" fmla="*/ 2190750 w 2578100"/>
              <a:gd name="connsiteY3" fmla="*/ 2482850 h 2603500"/>
              <a:gd name="connsiteX4" fmla="*/ 2578100 w 2578100"/>
              <a:gd name="connsiteY4" fmla="*/ 2603500 h 2603500"/>
              <a:gd name="connsiteX0" fmla="*/ 0 w 2819502"/>
              <a:gd name="connsiteY0" fmla="*/ 0 h 2596185"/>
              <a:gd name="connsiteX1" fmla="*/ 755752 w 2819502"/>
              <a:gd name="connsiteY1" fmla="*/ 1586535 h 2596185"/>
              <a:gd name="connsiteX2" fmla="*/ 1371702 w 2819502"/>
              <a:gd name="connsiteY2" fmla="*/ 2367585 h 2596185"/>
              <a:gd name="connsiteX3" fmla="*/ 2432152 w 2819502"/>
              <a:gd name="connsiteY3" fmla="*/ 2475535 h 2596185"/>
              <a:gd name="connsiteX4" fmla="*/ 2819502 w 2819502"/>
              <a:gd name="connsiteY4" fmla="*/ 2596185 h 2596185"/>
              <a:gd name="connsiteX0" fmla="*/ 0 w 2819502"/>
              <a:gd name="connsiteY0" fmla="*/ 0 h 2596185"/>
              <a:gd name="connsiteX1" fmla="*/ 675309 w 2819502"/>
              <a:gd name="connsiteY1" fmla="*/ 1615986 h 2596185"/>
              <a:gd name="connsiteX2" fmla="*/ 1371702 w 2819502"/>
              <a:gd name="connsiteY2" fmla="*/ 2367585 h 2596185"/>
              <a:gd name="connsiteX3" fmla="*/ 2432152 w 2819502"/>
              <a:gd name="connsiteY3" fmla="*/ 2475535 h 2596185"/>
              <a:gd name="connsiteX4" fmla="*/ 2819502 w 2819502"/>
              <a:gd name="connsiteY4" fmla="*/ 2596185 h 2596185"/>
              <a:gd name="connsiteX0" fmla="*/ 0 w 2781821"/>
              <a:gd name="connsiteY0" fmla="*/ 0 h 2596185"/>
              <a:gd name="connsiteX1" fmla="*/ 637628 w 2781821"/>
              <a:gd name="connsiteY1" fmla="*/ 1615986 h 2596185"/>
              <a:gd name="connsiteX2" fmla="*/ 1334021 w 2781821"/>
              <a:gd name="connsiteY2" fmla="*/ 2367585 h 2596185"/>
              <a:gd name="connsiteX3" fmla="*/ 2394471 w 2781821"/>
              <a:gd name="connsiteY3" fmla="*/ 2475535 h 2596185"/>
              <a:gd name="connsiteX4" fmla="*/ 2781821 w 2781821"/>
              <a:gd name="connsiteY4" fmla="*/ 2596185 h 2596185"/>
              <a:gd name="connsiteX0" fmla="*/ 0 w 2781821"/>
              <a:gd name="connsiteY0" fmla="*/ 0 h 2653353"/>
              <a:gd name="connsiteX1" fmla="*/ 637628 w 2781821"/>
              <a:gd name="connsiteY1" fmla="*/ 1673154 h 2653353"/>
              <a:gd name="connsiteX2" fmla="*/ 1334021 w 2781821"/>
              <a:gd name="connsiteY2" fmla="*/ 2424753 h 2653353"/>
              <a:gd name="connsiteX3" fmla="*/ 2394471 w 2781821"/>
              <a:gd name="connsiteY3" fmla="*/ 2532703 h 2653353"/>
              <a:gd name="connsiteX4" fmla="*/ 2781821 w 2781821"/>
              <a:gd name="connsiteY4" fmla="*/ 2653353 h 2653353"/>
              <a:gd name="connsiteX0" fmla="*/ 0 w 2802757"/>
              <a:gd name="connsiteY0" fmla="*/ 0 h 2914561"/>
              <a:gd name="connsiteX1" fmla="*/ 637628 w 2802757"/>
              <a:gd name="connsiteY1" fmla="*/ 1673154 h 2914561"/>
              <a:gd name="connsiteX2" fmla="*/ 1334021 w 2802757"/>
              <a:gd name="connsiteY2" fmla="*/ 2424753 h 2914561"/>
              <a:gd name="connsiteX3" fmla="*/ 2394471 w 2802757"/>
              <a:gd name="connsiteY3" fmla="*/ 2532703 h 2914561"/>
              <a:gd name="connsiteX4" fmla="*/ 2802757 w 2802757"/>
              <a:gd name="connsiteY4" fmla="*/ 2914561 h 2914561"/>
              <a:gd name="connsiteX0" fmla="*/ 0 w 2802757"/>
              <a:gd name="connsiteY0" fmla="*/ 0 h 2914561"/>
              <a:gd name="connsiteX1" fmla="*/ 637628 w 2802757"/>
              <a:gd name="connsiteY1" fmla="*/ 1673154 h 2914561"/>
              <a:gd name="connsiteX2" fmla="*/ 1334021 w 2802757"/>
              <a:gd name="connsiteY2" fmla="*/ 2424753 h 2914561"/>
              <a:gd name="connsiteX3" fmla="*/ 2394471 w 2802757"/>
              <a:gd name="connsiteY3" fmla="*/ 2532703 h 2914561"/>
              <a:gd name="connsiteX4" fmla="*/ 2802757 w 2802757"/>
              <a:gd name="connsiteY4" fmla="*/ 2914561 h 2914561"/>
              <a:gd name="connsiteX0" fmla="*/ 0 w 2802757"/>
              <a:gd name="connsiteY0" fmla="*/ 0 h 2914561"/>
              <a:gd name="connsiteX1" fmla="*/ 637628 w 2802757"/>
              <a:gd name="connsiteY1" fmla="*/ 1673154 h 2914561"/>
              <a:gd name="connsiteX2" fmla="*/ 1334021 w 2802757"/>
              <a:gd name="connsiteY2" fmla="*/ 2424753 h 2914561"/>
              <a:gd name="connsiteX3" fmla="*/ 2386620 w 2802757"/>
              <a:gd name="connsiteY3" fmla="*/ 2576586 h 2914561"/>
              <a:gd name="connsiteX4" fmla="*/ 2802757 w 2802757"/>
              <a:gd name="connsiteY4" fmla="*/ 2914561 h 2914561"/>
              <a:gd name="connsiteX0" fmla="*/ 0 w 2802757"/>
              <a:gd name="connsiteY0" fmla="*/ 0 h 2914561"/>
              <a:gd name="connsiteX1" fmla="*/ 637628 w 2802757"/>
              <a:gd name="connsiteY1" fmla="*/ 1673154 h 2914561"/>
              <a:gd name="connsiteX2" fmla="*/ 1334021 w 2802757"/>
              <a:gd name="connsiteY2" fmla="*/ 2424753 h 2914561"/>
              <a:gd name="connsiteX3" fmla="*/ 2802757 w 2802757"/>
              <a:gd name="connsiteY3" fmla="*/ 2914561 h 2914561"/>
              <a:gd name="connsiteX0" fmla="*/ 0 w 2802757"/>
              <a:gd name="connsiteY0" fmla="*/ 0 h 2914561"/>
              <a:gd name="connsiteX1" fmla="*/ 637628 w 2802757"/>
              <a:gd name="connsiteY1" fmla="*/ 1673154 h 2914561"/>
              <a:gd name="connsiteX2" fmla="*/ 1334021 w 2802757"/>
              <a:gd name="connsiteY2" fmla="*/ 2424753 h 2914561"/>
              <a:gd name="connsiteX3" fmla="*/ 2802757 w 2802757"/>
              <a:gd name="connsiteY3" fmla="*/ 2914561 h 2914561"/>
              <a:gd name="connsiteX0" fmla="*/ 0 w 2802757"/>
              <a:gd name="connsiteY0" fmla="*/ 0 h 2914561"/>
              <a:gd name="connsiteX1" fmla="*/ 637628 w 2802757"/>
              <a:gd name="connsiteY1" fmla="*/ 1673154 h 2914561"/>
              <a:gd name="connsiteX2" fmla="*/ 1341872 w 2802757"/>
              <a:gd name="connsiteY2" fmla="*/ 2472901 h 2914561"/>
              <a:gd name="connsiteX3" fmla="*/ 2802757 w 2802757"/>
              <a:gd name="connsiteY3" fmla="*/ 2914561 h 2914561"/>
              <a:gd name="connsiteX0" fmla="*/ 0 w 2802757"/>
              <a:gd name="connsiteY0" fmla="*/ 0 h 2914561"/>
              <a:gd name="connsiteX1" fmla="*/ 637628 w 2802757"/>
              <a:gd name="connsiteY1" fmla="*/ 1673154 h 2914561"/>
              <a:gd name="connsiteX2" fmla="*/ 1341872 w 2802757"/>
              <a:gd name="connsiteY2" fmla="*/ 2472901 h 2914561"/>
              <a:gd name="connsiteX3" fmla="*/ 2802757 w 2802757"/>
              <a:gd name="connsiteY3" fmla="*/ 2914561 h 2914561"/>
              <a:gd name="connsiteX0" fmla="*/ 0 w 2802757"/>
              <a:gd name="connsiteY0" fmla="*/ 0 h 2914561"/>
              <a:gd name="connsiteX1" fmla="*/ 637628 w 2802757"/>
              <a:gd name="connsiteY1" fmla="*/ 1673154 h 2914561"/>
              <a:gd name="connsiteX2" fmla="*/ 1341872 w 2802757"/>
              <a:gd name="connsiteY2" fmla="*/ 2472901 h 2914561"/>
              <a:gd name="connsiteX3" fmla="*/ 2802757 w 2802757"/>
              <a:gd name="connsiteY3" fmla="*/ 2914561 h 2914561"/>
              <a:gd name="connsiteX0" fmla="*/ 0 w 2802757"/>
              <a:gd name="connsiteY0" fmla="*/ 0 h 2914561"/>
              <a:gd name="connsiteX1" fmla="*/ 637628 w 2802757"/>
              <a:gd name="connsiteY1" fmla="*/ 1673154 h 2914561"/>
              <a:gd name="connsiteX2" fmla="*/ 1341872 w 2802757"/>
              <a:gd name="connsiteY2" fmla="*/ 2472901 h 2914561"/>
              <a:gd name="connsiteX3" fmla="*/ 2802757 w 2802757"/>
              <a:gd name="connsiteY3" fmla="*/ 2914561 h 2914561"/>
              <a:gd name="connsiteX0" fmla="*/ 0 w 2802757"/>
              <a:gd name="connsiteY0" fmla="*/ 0 h 2914561"/>
              <a:gd name="connsiteX1" fmla="*/ 669286 w 2802757"/>
              <a:gd name="connsiteY1" fmla="*/ 1671210 h 2914561"/>
              <a:gd name="connsiteX2" fmla="*/ 1341872 w 2802757"/>
              <a:gd name="connsiteY2" fmla="*/ 2472901 h 2914561"/>
              <a:gd name="connsiteX3" fmla="*/ 2802757 w 2802757"/>
              <a:gd name="connsiteY3" fmla="*/ 2914561 h 2914561"/>
              <a:gd name="connsiteX0" fmla="*/ 0 w 2802757"/>
              <a:gd name="connsiteY0" fmla="*/ 0 h 2914561"/>
              <a:gd name="connsiteX1" fmla="*/ 708540 w 2802757"/>
              <a:gd name="connsiteY1" fmla="*/ 1671210 h 2914561"/>
              <a:gd name="connsiteX2" fmla="*/ 1341872 w 2802757"/>
              <a:gd name="connsiteY2" fmla="*/ 2472901 h 2914561"/>
              <a:gd name="connsiteX3" fmla="*/ 2802757 w 2802757"/>
              <a:gd name="connsiteY3" fmla="*/ 2914561 h 2914561"/>
              <a:gd name="connsiteX0" fmla="*/ 0 w 2802757"/>
              <a:gd name="connsiteY0" fmla="*/ 0 h 2914561"/>
              <a:gd name="connsiteX1" fmla="*/ 708540 w 2802757"/>
              <a:gd name="connsiteY1" fmla="*/ 1671210 h 2914561"/>
              <a:gd name="connsiteX2" fmla="*/ 1341872 w 2802757"/>
              <a:gd name="connsiteY2" fmla="*/ 2472901 h 2914561"/>
              <a:gd name="connsiteX3" fmla="*/ 2802757 w 2802757"/>
              <a:gd name="connsiteY3" fmla="*/ 2914561 h 2914561"/>
              <a:gd name="connsiteX0" fmla="*/ 0 w 2805436"/>
              <a:gd name="connsiteY0" fmla="*/ 0 h 3111390"/>
              <a:gd name="connsiteX1" fmla="*/ 708540 w 2805436"/>
              <a:gd name="connsiteY1" fmla="*/ 1671210 h 3111390"/>
              <a:gd name="connsiteX2" fmla="*/ 1341872 w 2805436"/>
              <a:gd name="connsiteY2" fmla="*/ 2472901 h 3111390"/>
              <a:gd name="connsiteX3" fmla="*/ 2805436 w 2805436"/>
              <a:gd name="connsiteY3" fmla="*/ 3111390 h 3111390"/>
              <a:gd name="connsiteX0" fmla="*/ 0 w 2805436"/>
              <a:gd name="connsiteY0" fmla="*/ 0 h 3111390"/>
              <a:gd name="connsiteX1" fmla="*/ 708540 w 2805436"/>
              <a:gd name="connsiteY1" fmla="*/ 1671210 h 3111390"/>
              <a:gd name="connsiteX2" fmla="*/ 1341872 w 2805436"/>
              <a:gd name="connsiteY2" fmla="*/ 2472901 h 3111390"/>
              <a:gd name="connsiteX3" fmla="*/ 2598154 w 2805436"/>
              <a:gd name="connsiteY3" fmla="*/ 2704741 h 3111390"/>
              <a:gd name="connsiteX4" fmla="*/ 2805436 w 2805436"/>
              <a:gd name="connsiteY4" fmla="*/ 3111390 h 3111390"/>
              <a:gd name="connsiteX0" fmla="*/ 0 w 2805436"/>
              <a:gd name="connsiteY0" fmla="*/ 0 h 3111390"/>
              <a:gd name="connsiteX1" fmla="*/ 708540 w 2805436"/>
              <a:gd name="connsiteY1" fmla="*/ 1671210 h 3111390"/>
              <a:gd name="connsiteX2" fmla="*/ 1341872 w 2805436"/>
              <a:gd name="connsiteY2" fmla="*/ 2472901 h 3111390"/>
              <a:gd name="connsiteX3" fmla="*/ 2598154 w 2805436"/>
              <a:gd name="connsiteY3" fmla="*/ 2704741 h 3111390"/>
              <a:gd name="connsiteX4" fmla="*/ 2805436 w 2805436"/>
              <a:gd name="connsiteY4" fmla="*/ 3111390 h 311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5436" h="3111390">
                <a:moveTo>
                  <a:pt x="0" y="0"/>
                </a:moveTo>
                <a:cubicBezTo>
                  <a:pt x="142346" y="593725"/>
                  <a:pt x="516299" y="1309212"/>
                  <a:pt x="708540" y="1671210"/>
                </a:cubicBezTo>
                <a:cubicBezTo>
                  <a:pt x="900781" y="2033208"/>
                  <a:pt x="1058195" y="2286383"/>
                  <a:pt x="1341872" y="2472901"/>
                </a:cubicBezTo>
                <a:cubicBezTo>
                  <a:pt x="1625549" y="2659419"/>
                  <a:pt x="2354227" y="2598326"/>
                  <a:pt x="2598154" y="2704741"/>
                </a:cubicBezTo>
                <a:cubicBezTo>
                  <a:pt x="2842081" y="2811156"/>
                  <a:pt x="2798576" y="2863189"/>
                  <a:pt x="2805436" y="3111390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7" name="Freihandform 46"/>
          <p:cNvSpPr/>
          <p:nvPr/>
        </p:nvSpPr>
        <p:spPr>
          <a:xfrm>
            <a:off x="4388404" y="2893052"/>
            <a:ext cx="3018951" cy="1992089"/>
          </a:xfrm>
          <a:custGeom>
            <a:avLst/>
            <a:gdLst>
              <a:gd name="connsiteX0" fmla="*/ 2959100 w 2959100"/>
              <a:gd name="connsiteY0" fmla="*/ 0 h 1574800"/>
              <a:gd name="connsiteX1" fmla="*/ 2355850 w 2959100"/>
              <a:gd name="connsiteY1" fmla="*/ 806450 h 1574800"/>
              <a:gd name="connsiteX2" fmla="*/ 908050 w 2959100"/>
              <a:gd name="connsiteY2" fmla="*/ 1473200 h 1574800"/>
              <a:gd name="connsiteX3" fmla="*/ 311150 w 2959100"/>
              <a:gd name="connsiteY3" fmla="*/ 1504950 h 1574800"/>
              <a:gd name="connsiteX4" fmla="*/ 0 w 2959100"/>
              <a:gd name="connsiteY4" fmla="*/ 1574800 h 1574800"/>
              <a:gd name="connsiteX0" fmla="*/ 2959100 w 2959100"/>
              <a:gd name="connsiteY0" fmla="*/ 0 h 1574800"/>
              <a:gd name="connsiteX1" fmla="*/ 2355850 w 2959100"/>
              <a:gd name="connsiteY1" fmla="*/ 806450 h 1574800"/>
              <a:gd name="connsiteX2" fmla="*/ 1206500 w 2959100"/>
              <a:gd name="connsiteY2" fmla="*/ 1422400 h 1574800"/>
              <a:gd name="connsiteX3" fmla="*/ 311150 w 2959100"/>
              <a:gd name="connsiteY3" fmla="*/ 1504950 h 1574800"/>
              <a:gd name="connsiteX4" fmla="*/ 0 w 2959100"/>
              <a:gd name="connsiteY4" fmla="*/ 1574800 h 1574800"/>
              <a:gd name="connsiteX0" fmla="*/ 3276777 w 3276777"/>
              <a:gd name="connsiteY0" fmla="*/ 0 h 1391920"/>
              <a:gd name="connsiteX1" fmla="*/ 2355850 w 3276777"/>
              <a:gd name="connsiteY1" fmla="*/ 623570 h 1391920"/>
              <a:gd name="connsiteX2" fmla="*/ 1206500 w 3276777"/>
              <a:gd name="connsiteY2" fmla="*/ 1239520 h 1391920"/>
              <a:gd name="connsiteX3" fmla="*/ 311150 w 3276777"/>
              <a:gd name="connsiteY3" fmla="*/ 1322070 h 1391920"/>
              <a:gd name="connsiteX4" fmla="*/ 0 w 3276777"/>
              <a:gd name="connsiteY4" fmla="*/ 1391920 h 1391920"/>
              <a:gd name="connsiteX0" fmla="*/ 3276777 w 3276777"/>
              <a:gd name="connsiteY0" fmla="*/ 0 h 1391920"/>
              <a:gd name="connsiteX1" fmla="*/ 2355850 w 3276777"/>
              <a:gd name="connsiteY1" fmla="*/ 623570 h 1391920"/>
              <a:gd name="connsiteX2" fmla="*/ 1206500 w 3276777"/>
              <a:gd name="connsiteY2" fmla="*/ 1239520 h 1391920"/>
              <a:gd name="connsiteX3" fmla="*/ 311150 w 3276777"/>
              <a:gd name="connsiteY3" fmla="*/ 1322070 h 1391920"/>
              <a:gd name="connsiteX4" fmla="*/ 0 w 3276777"/>
              <a:gd name="connsiteY4" fmla="*/ 1391920 h 1391920"/>
              <a:gd name="connsiteX0" fmla="*/ 3320433 w 3320433"/>
              <a:gd name="connsiteY0" fmla="*/ 0 h 1746913"/>
              <a:gd name="connsiteX1" fmla="*/ 2399506 w 3320433"/>
              <a:gd name="connsiteY1" fmla="*/ 623570 h 1746913"/>
              <a:gd name="connsiteX2" fmla="*/ 1250156 w 3320433"/>
              <a:gd name="connsiteY2" fmla="*/ 1239520 h 1746913"/>
              <a:gd name="connsiteX3" fmla="*/ 354806 w 3320433"/>
              <a:gd name="connsiteY3" fmla="*/ 1322070 h 1746913"/>
              <a:gd name="connsiteX4" fmla="*/ 0 w 3320433"/>
              <a:gd name="connsiteY4" fmla="*/ 1746913 h 1746913"/>
              <a:gd name="connsiteX0" fmla="*/ 3320433 w 3320433"/>
              <a:gd name="connsiteY0" fmla="*/ 0 h 1746913"/>
              <a:gd name="connsiteX1" fmla="*/ 2399506 w 3320433"/>
              <a:gd name="connsiteY1" fmla="*/ 623570 h 1746913"/>
              <a:gd name="connsiteX2" fmla="*/ 1250156 w 3320433"/>
              <a:gd name="connsiteY2" fmla="*/ 1239520 h 1746913"/>
              <a:gd name="connsiteX3" fmla="*/ 470941 w 3320433"/>
              <a:gd name="connsiteY3" fmla="*/ 1424451 h 1746913"/>
              <a:gd name="connsiteX4" fmla="*/ 0 w 3320433"/>
              <a:gd name="connsiteY4" fmla="*/ 1746913 h 1746913"/>
              <a:gd name="connsiteX0" fmla="*/ 3320433 w 3320433"/>
              <a:gd name="connsiteY0" fmla="*/ 0 h 1746913"/>
              <a:gd name="connsiteX1" fmla="*/ 2399506 w 3320433"/>
              <a:gd name="connsiteY1" fmla="*/ 623570 h 1746913"/>
              <a:gd name="connsiteX2" fmla="*/ 1250156 w 3320433"/>
              <a:gd name="connsiteY2" fmla="*/ 1239520 h 1746913"/>
              <a:gd name="connsiteX3" fmla="*/ 470941 w 3320433"/>
              <a:gd name="connsiteY3" fmla="*/ 1424451 h 1746913"/>
              <a:gd name="connsiteX4" fmla="*/ 0 w 3320433"/>
              <a:gd name="connsiteY4" fmla="*/ 1746913 h 1746913"/>
              <a:gd name="connsiteX0" fmla="*/ 3320433 w 3320433"/>
              <a:gd name="connsiteY0" fmla="*/ 0 h 1746913"/>
              <a:gd name="connsiteX1" fmla="*/ 2399506 w 3320433"/>
              <a:gd name="connsiteY1" fmla="*/ 623570 h 1746913"/>
              <a:gd name="connsiteX2" fmla="*/ 1250156 w 3320433"/>
              <a:gd name="connsiteY2" fmla="*/ 1239520 h 1746913"/>
              <a:gd name="connsiteX3" fmla="*/ 470941 w 3320433"/>
              <a:gd name="connsiteY3" fmla="*/ 1424451 h 1746913"/>
              <a:gd name="connsiteX4" fmla="*/ 0 w 3320433"/>
              <a:gd name="connsiteY4" fmla="*/ 1746913 h 1746913"/>
              <a:gd name="connsiteX0" fmla="*/ 3320433 w 3320433"/>
              <a:gd name="connsiteY0" fmla="*/ 0 h 1992605"/>
              <a:gd name="connsiteX1" fmla="*/ 2399506 w 3320433"/>
              <a:gd name="connsiteY1" fmla="*/ 623570 h 1992605"/>
              <a:gd name="connsiteX2" fmla="*/ 1250156 w 3320433"/>
              <a:gd name="connsiteY2" fmla="*/ 1239520 h 1992605"/>
              <a:gd name="connsiteX3" fmla="*/ 470941 w 3320433"/>
              <a:gd name="connsiteY3" fmla="*/ 1424451 h 1992605"/>
              <a:gd name="connsiteX4" fmla="*/ 0 w 3320433"/>
              <a:gd name="connsiteY4" fmla="*/ 1992605 h 1992605"/>
              <a:gd name="connsiteX0" fmla="*/ 3320433 w 3320433"/>
              <a:gd name="connsiteY0" fmla="*/ 0 h 1992605"/>
              <a:gd name="connsiteX1" fmla="*/ 2399506 w 3320433"/>
              <a:gd name="connsiteY1" fmla="*/ 623570 h 1992605"/>
              <a:gd name="connsiteX2" fmla="*/ 1250156 w 3320433"/>
              <a:gd name="connsiteY2" fmla="*/ 1239520 h 1992605"/>
              <a:gd name="connsiteX3" fmla="*/ 561365 w 3320433"/>
              <a:gd name="connsiteY3" fmla="*/ 1545513 h 1992605"/>
              <a:gd name="connsiteX4" fmla="*/ 0 w 3320433"/>
              <a:gd name="connsiteY4" fmla="*/ 1992605 h 1992605"/>
              <a:gd name="connsiteX0" fmla="*/ 3320433 w 3320433"/>
              <a:gd name="connsiteY0" fmla="*/ 0 h 1992605"/>
              <a:gd name="connsiteX1" fmla="*/ 2399506 w 3320433"/>
              <a:gd name="connsiteY1" fmla="*/ 623570 h 1992605"/>
              <a:gd name="connsiteX2" fmla="*/ 1250156 w 3320433"/>
              <a:gd name="connsiteY2" fmla="*/ 1239520 h 1992605"/>
              <a:gd name="connsiteX3" fmla="*/ 622422 w 3320433"/>
              <a:gd name="connsiteY3" fmla="*/ 1628562 h 1992605"/>
              <a:gd name="connsiteX4" fmla="*/ 0 w 3320433"/>
              <a:gd name="connsiteY4" fmla="*/ 1992605 h 1992605"/>
              <a:gd name="connsiteX0" fmla="*/ 3320433 w 3320433"/>
              <a:gd name="connsiteY0" fmla="*/ 0 h 1992605"/>
              <a:gd name="connsiteX1" fmla="*/ 2399506 w 3320433"/>
              <a:gd name="connsiteY1" fmla="*/ 623570 h 1992605"/>
              <a:gd name="connsiteX2" fmla="*/ 1438558 w 3320433"/>
              <a:gd name="connsiteY2" fmla="*/ 1373290 h 1992605"/>
              <a:gd name="connsiteX3" fmla="*/ 622422 w 3320433"/>
              <a:gd name="connsiteY3" fmla="*/ 1628562 h 1992605"/>
              <a:gd name="connsiteX4" fmla="*/ 0 w 3320433"/>
              <a:gd name="connsiteY4" fmla="*/ 1992605 h 1992605"/>
              <a:gd name="connsiteX0" fmla="*/ 3325514 w 3325514"/>
              <a:gd name="connsiteY0" fmla="*/ 0 h 2050383"/>
              <a:gd name="connsiteX1" fmla="*/ 2404587 w 3325514"/>
              <a:gd name="connsiteY1" fmla="*/ 623570 h 2050383"/>
              <a:gd name="connsiteX2" fmla="*/ 1443639 w 3325514"/>
              <a:gd name="connsiteY2" fmla="*/ 1373290 h 2050383"/>
              <a:gd name="connsiteX3" fmla="*/ 627503 w 3325514"/>
              <a:gd name="connsiteY3" fmla="*/ 1628562 h 2050383"/>
              <a:gd name="connsiteX4" fmla="*/ 0 w 3325514"/>
              <a:gd name="connsiteY4" fmla="*/ 2050383 h 2050383"/>
              <a:gd name="connsiteX0" fmla="*/ 3325514 w 3325514"/>
              <a:gd name="connsiteY0" fmla="*/ 0 h 2050383"/>
              <a:gd name="connsiteX1" fmla="*/ 2404587 w 3325514"/>
              <a:gd name="connsiteY1" fmla="*/ 623570 h 2050383"/>
              <a:gd name="connsiteX2" fmla="*/ 1443639 w 3325514"/>
              <a:gd name="connsiteY2" fmla="*/ 1373290 h 2050383"/>
              <a:gd name="connsiteX3" fmla="*/ 627503 w 3325514"/>
              <a:gd name="connsiteY3" fmla="*/ 1628562 h 2050383"/>
              <a:gd name="connsiteX4" fmla="*/ 0 w 3325514"/>
              <a:gd name="connsiteY4" fmla="*/ 2050383 h 2050383"/>
              <a:gd name="connsiteX0" fmla="*/ 3325514 w 3325514"/>
              <a:gd name="connsiteY0" fmla="*/ 0 h 2050383"/>
              <a:gd name="connsiteX1" fmla="*/ 2404587 w 3325514"/>
              <a:gd name="connsiteY1" fmla="*/ 623570 h 2050383"/>
              <a:gd name="connsiteX2" fmla="*/ 1443639 w 3325514"/>
              <a:gd name="connsiteY2" fmla="*/ 1373290 h 2050383"/>
              <a:gd name="connsiteX3" fmla="*/ 819311 w 3325514"/>
              <a:gd name="connsiteY3" fmla="*/ 1594813 h 2050383"/>
              <a:gd name="connsiteX4" fmla="*/ 0 w 3325514"/>
              <a:gd name="connsiteY4" fmla="*/ 2050383 h 2050383"/>
              <a:gd name="connsiteX0" fmla="*/ 3325514 w 3325514"/>
              <a:gd name="connsiteY0" fmla="*/ 0 h 2050383"/>
              <a:gd name="connsiteX1" fmla="*/ 2404587 w 3325514"/>
              <a:gd name="connsiteY1" fmla="*/ 623570 h 2050383"/>
              <a:gd name="connsiteX2" fmla="*/ 1716743 w 3325514"/>
              <a:gd name="connsiteY2" fmla="*/ 1227152 h 2050383"/>
              <a:gd name="connsiteX3" fmla="*/ 819311 w 3325514"/>
              <a:gd name="connsiteY3" fmla="*/ 1594813 h 2050383"/>
              <a:gd name="connsiteX4" fmla="*/ 0 w 3325514"/>
              <a:gd name="connsiteY4" fmla="*/ 2050383 h 2050383"/>
              <a:gd name="connsiteX0" fmla="*/ 3325514 w 3325514"/>
              <a:gd name="connsiteY0" fmla="*/ 0 h 2050383"/>
              <a:gd name="connsiteX1" fmla="*/ 1716743 w 3325514"/>
              <a:gd name="connsiteY1" fmla="*/ 1227152 h 2050383"/>
              <a:gd name="connsiteX2" fmla="*/ 819311 w 3325514"/>
              <a:gd name="connsiteY2" fmla="*/ 1594813 h 2050383"/>
              <a:gd name="connsiteX3" fmla="*/ 0 w 3325514"/>
              <a:gd name="connsiteY3" fmla="*/ 2050383 h 2050383"/>
              <a:gd name="connsiteX0" fmla="*/ 3325514 w 3325514"/>
              <a:gd name="connsiteY0" fmla="*/ 0 h 2050383"/>
              <a:gd name="connsiteX1" fmla="*/ 1716743 w 3325514"/>
              <a:gd name="connsiteY1" fmla="*/ 1227152 h 2050383"/>
              <a:gd name="connsiteX2" fmla="*/ 819311 w 3325514"/>
              <a:gd name="connsiteY2" fmla="*/ 1753659 h 2050383"/>
              <a:gd name="connsiteX3" fmla="*/ 0 w 3325514"/>
              <a:gd name="connsiteY3" fmla="*/ 2050383 h 2050383"/>
              <a:gd name="connsiteX0" fmla="*/ 3325514 w 3325514"/>
              <a:gd name="connsiteY0" fmla="*/ 0 h 2050383"/>
              <a:gd name="connsiteX1" fmla="*/ 1773904 w 3325514"/>
              <a:gd name="connsiteY1" fmla="*/ 1308890 h 2050383"/>
              <a:gd name="connsiteX2" fmla="*/ 819311 w 3325514"/>
              <a:gd name="connsiteY2" fmla="*/ 1753659 h 2050383"/>
              <a:gd name="connsiteX3" fmla="*/ 0 w 3325514"/>
              <a:gd name="connsiteY3" fmla="*/ 2050383 h 2050383"/>
              <a:gd name="connsiteX0" fmla="*/ 3338216 w 3338216"/>
              <a:gd name="connsiteY0" fmla="*/ 0 h 1955075"/>
              <a:gd name="connsiteX1" fmla="*/ 1773904 w 3338216"/>
              <a:gd name="connsiteY1" fmla="*/ 1213582 h 1955075"/>
              <a:gd name="connsiteX2" fmla="*/ 819311 w 3338216"/>
              <a:gd name="connsiteY2" fmla="*/ 1658351 h 1955075"/>
              <a:gd name="connsiteX3" fmla="*/ 0 w 3338216"/>
              <a:gd name="connsiteY3" fmla="*/ 1955075 h 1955075"/>
              <a:gd name="connsiteX0" fmla="*/ 3338216 w 3338216"/>
              <a:gd name="connsiteY0" fmla="*/ 0 h 1955075"/>
              <a:gd name="connsiteX1" fmla="*/ 1968887 w 3338216"/>
              <a:gd name="connsiteY1" fmla="*/ 1423259 h 1955075"/>
              <a:gd name="connsiteX2" fmla="*/ 819311 w 3338216"/>
              <a:gd name="connsiteY2" fmla="*/ 1658351 h 1955075"/>
              <a:gd name="connsiteX3" fmla="*/ 0 w 3338216"/>
              <a:gd name="connsiteY3" fmla="*/ 1955075 h 1955075"/>
              <a:gd name="connsiteX0" fmla="*/ 3338216 w 3338216"/>
              <a:gd name="connsiteY0" fmla="*/ 0 h 1955075"/>
              <a:gd name="connsiteX1" fmla="*/ 1968887 w 3338216"/>
              <a:gd name="connsiteY1" fmla="*/ 1423259 h 1955075"/>
              <a:gd name="connsiteX2" fmla="*/ 0 w 3338216"/>
              <a:gd name="connsiteY2" fmla="*/ 1955075 h 1955075"/>
              <a:gd name="connsiteX0" fmla="*/ 3293757 w 3293757"/>
              <a:gd name="connsiteY0" fmla="*/ 0 h 1955710"/>
              <a:gd name="connsiteX1" fmla="*/ 1924428 w 3293757"/>
              <a:gd name="connsiteY1" fmla="*/ 1423259 h 1955710"/>
              <a:gd name="connsiteX2" fmla="*/ 0 w 3293757"/>
              <a:gd name="connsiteY2" fmla="*/ 1955710 h 1955710"/>
              <a:gd name="connsiteX0" fmla="*/ 3293757 w 3293757"/>
              <a:gd name="connsiteY0" fmla="*/ 0 h 1955710"/>
              <a:gd name="connsiteX1" fmla="*/ 1924428 w 3293757"/>
              <a:gd name="connsiteY1" fmla="*/ 1423259 h 1955710"/>
              <a:gd name="connsiteX2" fmla="*/ 0 w 3293757"/>
              <a:gd name="connsiteY2" fmla="*/ 1955710 h 1955710"/>
              <a:gd name="connsiteX0" fmla="*/ 3293757 w 3293757"/>
              <a:gd name="connsiteY0" fmla="*/ 0 h 1955710"/>
              <a:gd name="connsiteX1" fmla="*/ 1924428 w 3293757"/>
              <a:gd name="connsiteY1" fmla="*/ 1423259 h 1955710"/>
              <a:gd name="connsiteX2" fmla="*/ 0 w 3293757"/>
              <a:gd name="connsiteY2" fmla="*/ 1955710 h 1955710"/>
              <a:gd name="connsiteX0" fmla="*/ 3293757 w 3293757"/>
              <a:gd name="connsiteY0" fmla="*/ 0 h 1955710"/>
              <a:gd name="connsiteX1" fmla="*/ 1924428 w 3293757"/>
              <a:gd name="connsiteY1" fmla="*/ 1423259 h 1955710"/>
              <a:gd name="connsiteX2" fmla="*/ 0 w 3293757"/>
              <a:gd name="connsiteY2" fmla="*/ 1955710 h 1955710"/>
              <a:gd name="connsiteX0" fmla="*/ 3293757 w 3293757"/>
              <a:gd name="connsiteY0" fmla="*/ 0 h 1955710"/>
              <a:gd name="connsiteX1" fmla="*/ 1859410 w 3293757"/>
              <a:gd name="connsiteY1" fmla="*/ 1383339 h 1955710"/>
              <a:gd name="connsiteX2" fmla="*/ 0 w 3293757"/>
              <a:gd name="connsiteY2" fmla="*/ 1955710 h 1955710"/>
              <a:gd name="connsiteX0" fmla="*/ 3293757 w 3293757"/>
              <a:gd name="connsiteY0" fmla="*/ 0 h 1955710"/>
              <a:gd name="connsiteX1" fmla="*/ 1859410 w 3293757"/>
              <a:gd name="connsiteY1" fmla="*/ 1383339 h 1955710"/>
              <a:gd name="connsiteX2" fmla="*/ 0 w 3293757"/>
              <a:gd name="connsiteY2" fmla="*/ 1955710 h 1955710"/>
              <a:gd name="connsiteX0" fmla="*/ 3293757 w 3293757"/>
              <a:gd name="connsiteY0" fmla="*/ 0 h 1955710"/>
              <a:gd name="connsiteX1" fmla="*/ 1859410 w 3293757"/>
              <a:gd name="connsiteY1" fmla="*/ 1383339 h 1955710"/>
              <a:gd name="connsiteX2" fmla="*/ 0 w 3293757"/>
              <a:gd name="connsiteY2" fmla="*/ 1955710 h 1955710"/>
              <a:gd name="connsiteX0" fmla="*/ 3297568 w 3297568"/>
              <a:gd name="connsiteY0" fmla="*/ 0 h 2176823"/>
              <a:gd name="connsiteX1" fmla="*/ 1863221 w 3297568"/>
              <a:gd name="connsiteY1" fmla="*/ 1383339 h 2176823"/>
              <a:gd name="connsiteX2" fmla="*/ 0 w 3297568"/>
              <a:gd name="connsiteY2" fmla="*/ 2176823 h 2176823"/>
              <a:gd name="connsiteX0" fmla="*/ 3297568 w 3297568"/>
              <a:gd name="connsiteY0" fmla="*/ 0 h 2176823"/>
              <a:gd name="connsiteX1" fmla="*/ 1863221 w 3297568"/>
              <a:gd name="connsiteY1" fmla="*/ 1383339 h 2176823"/>
              <a:gd name="connsiteX2" fmla="*/ 0 w 3297568"/>
              <a:gd name="connsiteY2" fmla="*/ 2176823 h 2176823"/>
              <a:gd name="connsiteX0" fmla="*/ 3297568 w 3297568"/>
              <a:gd name="connsiteY0" fmla="*/ 0 h 2176823"/>
              <a:gd name="connsiteX1" fmla="*/ 1893707 w 3297568"/>
              <a:gd name="connsiteY1" fmla="*/ 1471022 h 2176823"/>
              <a:gd name="connsiteX2" fmla="*/ 0 w 3297568"/>
              <a:gd name="connsiteY2" fmla="*/ 2176823 h 2176823"/>
              <a:gd name="connsiteX0" fmla="*/ 3297568 w 3297568"/>
              <a:gd name="connsiteY0" fmla="*/ 0 h 2176823"/>
              <a:gd name="connsiteX1" fmla="*/ 1604090 w 3297568"/>
              <a:gd name="connsiteY1" fmla="*/ 1604713 h 2176823"/>
              <a:gd name="connsiteX2" fmla="*/ 0 w 3297568"/>
              <a:gd name="connsiteY2" fmla="*/ 2176823 h 2176823"/>
              <a:gd name="connsiteX0" fmla="*/ 3297568 w 3297568"/>
              <a:gd name="connsiteY0" fmla="*/ 0 h 2176823"/>
              <a:gd name="connsiteX1" fmla="*/ 1604090 w 3297568"/>
              <a:gd name="connsiteY1" fmla="*/ 1604713 h 2176823"/>
              <a:gd name="connsiteX2" fmla="*/ 0 w 3297568"/>
              <a:gd name="connsiteY2" fmla="*/ 2176823 h 2176823"/>
              <a:gd name="connsiteX0" fmla="*/ 3297568 w 3297568"/>
              <a:gd name="connsiteY0" fmla="*/ 0 h 2176823"/>
              <a:gd name="connsiteX1" fmla="*/ 2465555 w 3297568"/>
              <a:gd name="connsiteY1" fmla="*/ 975949 h 2176823"/>
              <a:gd name="connsiteX2" fmla="*/ 1604090 w 3297568"/>
              <a:gd name="connsiteY2" fmla="*/ 1604713 h 2176823"/>
              <a:gd name="connsiteX3" fmla="*/ 0 w 3297568"/>
              <a:gd name="connsiteY3" fmla="*/ 2176823 h 2176823"/>
              <a:gd name="connsiteX0" fmla="*/ 3297568 w 3297568"/>
              <a:gd name="connsiteY0" fmla="*/ 0 h 2176823"/>
              <a:gd name="connsiteX1" fmla="*/ 2465555 w 3297568"/>
              <a:gd name="connsiteY1" fmla="*/ 975949 h 2176823"/>
              <a:gd name="connsiteX2" fmla="*/ 1604090 w 3297568"/>
              <a:gd name="connsiteY2" fmla="*/ 1604713 h 2176823"/>
              <a:gd name="connsiteX3" fmla="*/ 0 w 3297568"/>
              <a:gd name="connsiteY3" fmla="*/ 2176823 h 2176823"/>
              <a:gd name="connsiteX0" fmla="*/ 3297568 w 3297568"/>
              <a:gd name="connsiteY0" fmla="*/ 0 h 2176823"/>
              <a:gd name="connsiteX1" fmla="*/ 2465555 w 3297568"/>
              <a:gd name="connsiteY1" fmla="*/ 975949 h 2176823"/>
              <a:gd name="connsiteX2" fmla="*/ 1604090 w 3297568"/>
              <a:gd name="connsiteY2" fmla="*/ 1604713 h 2176823"/>
              <a:gd name="connsiteX3" fmla="*/ 861229 w 3297568"/>
              <a:gd name="connsiteY3" fmla="*/ 1803218 h 2176823"/>
              <a:gd name="connsiteX4" fmla="*/ 0 w 3297568"/>
              <a:gd name="connsiteY4" fmla="*/ 2176823 h 2176823"/>
              <a:gd name="connsiteX0" fmla="*/ 3297568 w 3297568"/>
              <a:gd name="connsiteY0" fmla="*/ 0 h 2176823"/>
              <a:gd name="connsiteX1" fmla="*/ 2465555 w 3297568"/>
              <a:gd name="connsiteY1" fmla="*/ 975949 h 2176823"/>
              <a:gd name="connsiteX2" fmla="*/ 1604090 w 3297568"/>
              <a:gd name="connsiteY2" fmla="*/ 1604713 h 2176823"/>
              <a:gd name="connsiteX3" fmla="*/ 861229 w 3297568"/>
              <a:gd name="connsiteY3" fmla="*/ 1803218 h 2176823"/>
              <a:gd name="connsiteX4" fmla="*/ 0 w 3297568"/>
              <a:gd name="connsiteY4" fmla="*/ 2176823 h 2176823"/>
              <a:gd name="connsiteX0" fmla="*/ 3297568 w 3297568"/>
              <a:gd name="connsiteY0" fmla="*/ 0 h 2176823"/>
              <a:gd name="connsiteX1" fmla="*/ 2465555 w 3297568"/>
              <a:gd name="connsiteY1" fmla="*/ 975949 h 2176823"/>
              <a:gd name="connsiteX2" fmla="*/ 1604090 w 3297568"/>
              <a:gd name="connsiteY2" fmla="*/ 1604713 h 2176823"/>
              <a:gd name="connsiteX3" fmla="*/ 861229 w 3297568"/>
              <a:gd name="connsiteY3" fmla="*/ 1803218 h 2176823"/>
              <a:gd name="connsiteX4" fmla="*/ 0 w 3297568"/>
              <a:gd name="connsiteY4" fmla="*/ 2176823 h 2176823"/>
              <a:gd name="connsiteX0" fmla="*/ 3297568 w 3297568"/>
              <a:gd name="connsiteY0" fmla="*/ 0 h 2176823"/>
              <a:gd name="connsiteX1" fmla="*/ 2465555 w 3297568"/>
              <a:gd name="connsiteY1" fmla="*/ 975949 h 2176823"/>
              <a:gd name="connsiteX2" fmla="*/ 1604090 w 3297568"/>
              <a:gd name="connsiteY2" fmla="*/ 1604713 h 2176823"/>
              <a:gd name="connsiteX3" fmla="*/ 861229 w 3297568"/>
              <a:gd name="connsiteY3" fmla="*/ 1803218 h 2176823"/>
              <a:gd name="connsiteX4" fmla="*/ 0 w 3297568"/>
              <a:gd name="connsiteY4" fmla="*/ 2176823 h 2176823"/>
              <a:gd name="connsiteX0" fmla="*/ 3297568 w 3297568"/>
              <a:gd name="connsiteY0" fmla="*/ 0 h 2176823"/>
              <a:gd name="connsiteX1" fmla="*/ 2465555 w 3297568"/>
              <a:gd name="connsiteY1" fmla="*/ 975949 h 2176823"/>
              <a:gd name="connsiteX2" fmla="*/ 1604090 w 3297568"/>
              <a:gd name="connsiteY2" fmla="*/ 1604713 h 2176823"/>
              <a:gd name="connsiteX3" fmla="*/ 861229 w 3297568"/>
              <a:gd name="connsiteY3" fmla="*/ 1841341 h 2176823"/>
              <a:gd name="connsiteX4" fmla="*/ 0 w 3297568"/>
              <a:gd name="connsiteY4" fmla="*/ 2176823 h 217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7568" h="2176823">
                <a:moveTo>
                  <a:pt x="3297568" y="0"/>
                </a:moveTo>
                <a:cubicBezTo>
                  <a:pt x="3155723" y="159481"/>
                  <a:pt x="2747801" y="708497"/>
                  <a:pt x="2465555" y="975949"/>
                </a:cubicBezTo>
                <a:cubicBezTo>
                  <a:pt x="2183309" y="1243401"/>
                  <a:pt x="1871478" y="1460481"/>
                  <a:pt x="1604090" y="1604713"/>
                </a:cubicBezTo>
                <a:cubicBezTo>
                  <a:pt x="1336702" y="1748945"/>
                  <a:pt x="1197170" y="1768863"/>
                  <a:pt x="861229" y="1841341"/>
                </a:cubicBezTo>
                <a:cubicBezTo>
                  <a:pt x="525288" y="1913819"/>
                  <a:pt x="3811" y="1896620"/>
                  <a:pt x="0" y="2176823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49" name="Freihandform 48"/>
          <p:cNvSpPr/>
          <p:nvPr/>
        </p:nvSpPr>
        <p:spPr>
          <a:xfrm>
            <a:off x="5255946" y="1656282"/>
            <a:ext cx="2154899" cy="3420159"/>
          </a:xfrm>
          <a:custGeom>
            <a:avLst/>
            <a:gdLst>
              <a:gd name="connsiteX0" fmla="*/ 1993900 w 1993900"/>
              <a:gd name="connsiteY0" fmla="*/ 0 h 2762250"/>
              <a:gd name="connsiteX1" fmla="*/ 1733550 w 1993900"/>
              <a:gd name="connsiteY1" fmla="*/ 603250 h 2762250"/>
              <a:gd name="connsiteX2" fmla="*/ 1428750 w 1993900"/>
              <a:gd name="connsiteY2" fmla="*/ 2260600 h 2762250"/>
              <a:gd name="connsiteX3" fmla="*/ 393700 w 1993900"/>
              <a:gd name="connsiteY3" fmla="*/ 2603500 h 2762250"/>
              <a:gd name="connsiteX4" fmla="*/ 0 w 1993900"/>
              <a:gd name="connsiteY4" fmla="*/ 2762250 h 2762250"/>
              <a:gd name="connsiteX0" fmla="*/ 1993900 w 1993900"/>
              <a:gd name="connsiteY0" fmla="*/ 0 h 2762250"/>
              <a:gd name="connsiteX1" fmla="*/ 1733550 w 1993900"/>
              <a:gd name="connsiteY1" fmla="*/ 603250 h 2762250"/>
              <a:gd name="connsiteX2" fmla="*/ 1282700 w 1993900"/>
              <a:gd name="connsiteY2" fmla="*/ 2133600 h 2762250"/>
              <a:gd name="connsiteX3" fmla="*/ 393700 w 1993900"/>
              <a:gd name="connsiteY3" fmla="*/ 2603500 h 2762250"/>
              <a:gd name="connsiteX4" fmla="*/ 0 w 1993900"/>
              <a:gd name="connsiteY4" fmla="*/ 2762250 h 2762250"/>
              <a:gd name="connsiteX0" fmla="*/ 1993900 w 1993900"/>
              <a:gd name="connsiteY0" fmla="*/ 0 h 2762250"/>
              <a:gd name="connsiteX1" fmla="*/ 1733550 w 1993900"/>
              <a:gd name="connsiteY1" fmla="*/ 603250 h 2762250"/>
              <a:gd name="connsiteX2" fmla="*/ 1111250 w 1993900"/>
              <a:gd name="connsiteY2" fmla="*/ 2152650 h 2762250"/>
              <a:gd name="connsiteX3" fmla="*/ 393700 w 1993900"/>
              <a:gd name="connsiteY3" fmla="*/ 2603500 h 2762250"/>
              <a:gd name="connsiteX4" fmla="*/ 0 w 1993900"/>
              <a:gd name="connsiteY4" fmla="*/ 2762250 h 2762250"/>
              <a:gd name="connsiteX0" fmla="*/ 2260016 w 2260016"/>
              <a:gd name="connsiteY0" fmla="*/ 0 h 2820771"/>
              <a:gd name="connsiteX1" fmla="*/ 1733550 w 2260016"/>
              <a:gd name="connsiteY1" fmla="*/ 661771 h 2820771"/>
              <a:gd name="connsiteX2" fmla="*/ 1111250 w 2260016"/>
              <a:gd name="connsiteY2" fmla="*/ 2211171 h 2820771"/>
              <a:gd name="connsiteX3" fmla="*/ 393700 w 2260016"/>
              <a:gd name="connsiteY3" fmla="*/ 2662021 h 2820771"/>
              <a:gd name="connsiteX4" fmla="*/ 0 w 2260016"/>
              <a:gd name="connsiteY4" fmla="*/ 2820771 h 2820771"/>
              <a:gd name="connsiteX0" fmla="*/ 2260016 w 2260016"/>
              <a:gd name="connsiteY0" fmla="*/ 0 h 2820771"/>
              <a:gd name="connsiteX1" fmla="*/ 1733550 w 2260016"/>
              <a:gd name="connsiteY1" fmla="*/ 661771 h 2820771"/>
              <a:gd name="connsiteX2" fmla="*/ 1433812 w 2260016"/>
              <a:gd name="connsiteY2" fmla="*/ 1441146 h 2820771"/>
              <a:gd name="connsiteX3" fmla="*/ 1111250 w 2260016"/>
              <a:gd name="connsiteY3" fmla="*/ 2211171 h 2820771"/>
              <a:gd name="connsiteX4" fmla="*/ 393700 w 2260016"/>
              <a:gd name="connsiteY4" fmla="*/ 2662021 h 2820771"/>
              <a:gd name="connsiteX5" fmla="*/ 0 w 2260016"/>
              <a:gd name="connsiteY5" fmla="*/ 2820771 h 2820771"/>
              <a:gd name="connsiteX0" fmla="*/ 2260016 w 2260016"/>
              <a:gd name="connsiteY0" fmla="*/ 0 h 2820771"/>
              <a:gd name="connsiteX1" fmla="*/ 1733550 w 2260016"/>
              <a:gd name="connsiteY1" fmla="*/ 661771 h 2820771"/>
              <a:gd name="connsiteX2" fmla="*/ 1590864 w 2260016"/>
              <a:gd name="connsiteY2" fmla="*/ 1470460 h 2820771"/>
              <a:gd name="connsiteX3" fmla="*/ 1111250 w 2260016"/>
              <a:gd name="connsiteY3" fmla="*/ 2211171 h 2820771"/>
              <a:gd name="connsiteX4" fmla="*/ 393700 w 2260016"/>
              <a:gd name="connsiteY4" fmla="*/ 2662021 h 2820771"/>
              <a:gd name="connsiteX5" fmla="*/ 0 w 2260016"/>
              <a:gd name="connsiteY5" fmla="*/ 2820771 h 2820771"/>
              <a:gd name="connsiteX0" fmla="*/ 2260016 w 2260016"/>
              <a:gd name="connsiteY0" fmla="*/ 0 h 2820771"/>
              <a:gd name="connsiteX1" fmla="*/ 1865265 w 2260016"/>
              <a:gd name="connsiteY1" fmla="*/ 526256 h 2820771"/>
              <a:gd name="connsiteX2" fmla="*/ 1590864 w 2260016"/>
              <a:gd name="connsiteY2" fmla="*/ 1470460 h 2820771"/>
              <a:gd name="connsiteX3" fmla="*/ 1111250 w 2260016"/>
              <a:gd name="connsiteY3" fmla="*/ 2211171 h 2820771"/>
              <a:gd name="connsiteX4" fmla="*/ 393700 w 2260016"/>
              <a:gd name="connsiteY4" fmla="*/ 2662021 h 2820771"/>
              <a:gd name="connsiteX5" fmla="*/ 0 w 2260016"/>
              <a:gd name="connsiteY5" fmla="*/ 2820771 h 2820771"/>
              <a:gd name="connsiteX0" fmla="*/ 2260016 w 2260016"/>
              <a:gd name="connsiteY0" fmla="*/ 0 h 2820771"/>
              <a:gd name="connsiteX1" fmla="*/ 1865265 w 2260016"/>
              <a:gd name="connsiteY1" fmla="*/ 526256 h 2820771"/>
              <a:gd name="connsiteX2" fmla="*/ 1667955 w 2260016"/>
              <a:gd name="connsiteY2" fmla="*/ 1470513 h 2820771"/>
              <a:gd name="connsiteX3" fmla="*/ 1111250 w 2260016"/>
              <a:gd name="connsiteY3" fmla="*/ 2211171 h 2820771"/>
              <a:gd name="connsiteX4" fmla="*/ 393700 w 2260016"/>
              <a:gd name="connsiteY4" fmla="*/ 2662021 h 2820771"/>
              <a:gd name="connsiteX5" fmla="*/ 0 w 2260016"/>
              <a:gd name="connsiteY5" fmla="*/ 2820771 h 2820771"/>
              <a:gd name="connsiteX0" fmla="*/ 2362376 w 2362376"/>
              <a:gd name="connsiteY0" fmla="*/ 0 h 2935975"/>
              <a:gd name="connsiteX1" fmla="*/ 1967625 w 2362376"/>
              <a:gd name="connsiteY1" fmla="*/ 526256 h 2935975"/>
              <a:gd name="connsiteX2" fmla="*/ 1770315 w 2362376"/>
              <a:gd name="connsiteY2" fmla="*/ 1470513 h 2935975"/>
              <a:gd name="connsiteX3" fmla="*/ 1213610 w 2362376"/>
              <a:gd name="connsiteY3" fmla="*/ 2211171 h 2935975"/>
              <a:gd name="connsiteX4" fmla="*/ 496060 w 2362376"/>
              <a:gd name="connsiteY4" fmla="*/ 2662021 h 2935975"/>
              <a:gd name="connsiteX5" fmla="*/ 0 w 2362376"/>
              <a:gd name="connsiteY5" fmla="*/ 2935975 h 2935975"/>
              <a:gd name="connsiteX0" fmla="*/ 2362376 w 2362376"/>
              <a:gd name="connsiteY0" fmla="*/ 0 h 2935975"/>
              <a:gd name="connsiteX1" fmla="*/ 1967625 w 2362376"/>
              <a:gd name="connsiteY1" fmla="*/ 526256 h 2935975"/>
              <a:gd name="connsiteX2" fmla="*/ 1770315 w 2362376"/>
              <a:gd name="connsiteY2" fmla="*/ 1470513 h 2935975"/>
              <a:gd name="connsiteX3" fmla="*/ 1213610 w 2362376"/>
              <a:gd name="connsiteY3" fmla="*/ 2211171 h 2935975"/>
              <a:gd name="connsiteX4" fmla="*/ 0 w 2362376"/>
              <a:gd name="connsiteY4" fmla="*/ 2935975 h 2935975"/>
              <a:gd name="connsiteX0" fmla="*/ 2362376 w 2362376"/>
              <a:gd name="connsiteY0" fmla="*/ 0 h 2935975"/>
              <a:gd name="connsiteX1" fmla="*/ 1770315 w 2362376"/>
              <a:gd name="connsiteY1" fmla="*/ 1470513 h 2935975"/>
              <a:gd name="connsiteX2" fmla="*/ 1213610 w 2362376"/>
              <a:gd name="connsiteY2" fmla="*/ 2211171 h 2935975"/>
              <a:gd name="connsiteX3" fmla="*/ 0 w 2362376"/>
              <a:gd name="connsiteY3" fmla="*/ 2935975 h 2935975"/>
              <a:gd name="connsiteX0" fmla="*/ 2362376 w 2362376"/>
              <a:gd name="connsiteY0" fmla="*/ 0 h 2935975"/>
              <a:gd name="connsiteX1" fmla="*/ 1770315 w 2362376"/>
              <a:gd name="connsiteY1" fmla="*/ 1470513 h 2935975"/>
              <a:gd name="connsiteX2" fmla="*/ 0 w 2362376"/>
              <a:gd name="connsiteY2" fmla="*/ 2935975 h 2935975"/>
              <a:gd name="connsiteX0" fmla="*/ 2362376 w 2362376"/>
              <a:gd name="connsiteY0" fmla="*/ 0 h 2935975"/>
              <a:gd name="connsiteX1" fmla="*/ 1711007 w 2362376"/>
              <a:gd name="connsiteY1" fmla="*/ 1885214 h 2935975"/>
              <a:gd name="connsiteX2" fmla="*/ 0 w 2362376"/>
              <a:gd name="connsiteY2" fmla="*/ 2935975 h 2935975"/>
              <a:gd name="connsiteX0" fmla="*/ 2362376 w 2362376"/>
              <a:gd name="connsiteY0" fmla="*/ 0 h 2935975"/>
              <a:gd name="connsiteX1" fmla="*/ 1711007 w 2362376"/>
              <a:gd name="connsiteY1" fmla="*/ 1885214 h 2935975"/>
              <a:gd name="connsiteX2" fmla="*/ 0 w 2362376"/>
              <a:gd name="connsiteY2" fmla="*/ 2935975 h 2935975"/>
              <a:gd name="connsiteX0" fmla="*/ 2362376 w 2362376"/>
              <a:gd name="connsiteY0" fmla="*/ 0 h 2935975"/>
              <a:gd name="connsiteX1" fmla="*/ 1711007 w 2362376"/>
              <a:gd name="connsiteY1" fmla="*/ 1885214 h 2935975"/>
              <a:gd name="connsiteX2" fmla="*/ 0 w 2362376"/>
              <a:gd name="connsiteY2" fmla="*/ 2935975 h 2935975"/>
              <a:gd name="connsiteX0" fmla="*/ 2362376 w 2362376"/>
              <a:gd name="connsiteY0" fmla="*/ 0 h 2935975"/>
              <a:gd name="connsiteX1" fmla="*/ 1711007 w 2362376"/>
              <a:gd name="connsiteY1" fmla="*/ 1885214 h 2935975"/>
              <a:gd name="connsiteX2" fmla="*/ 0 w 2362376"/>
              <a:gd name="connsiteY2" fmla="*/ 2935975 h 2935975"/>
              <a:gd name="connsiteX0" fmla="*/ 2362376 w 2362376"/>
              <a:gd name="connsiteY0" fmla="*/ 0 h 2885628"/>
              <a:gd name="connsiteX1" fmla="*/ 1711007 w 2362376"/>
              <a:gd name="connsiteY1" fmla="*/ 1834867 h 2885628"/>
              <a:gd name="connsiteX2" fmla="*/ 0 w 2362376"/>
              <a:gd name="connsiteY2" fmla="*/ 2885628 h 2885628"/>
              <a:gd name="connsiteX0" fmla="*/ 2362376 w 2362376"/>
              <a:gd name="connsiteY0" fmla="*/ 0 h 2885628"/>
              <a:gd name="connsiteX1" fmla="*/ 1711007 w 2362376"/>
              <a:gd name="connsiteY1" fmla="*/ 1834867 h 2885628"/>
              <a:gd name="connsiteX2" fmla="*/ 0 w 2362376"/>
              <a:gd name="connsiteY2" fmla="*/ 2885628 h 2885628"/>
              <a:gd name="connsiteX0" fmla="*/ 2362376 w 2362376"/>
              <a:gd name="connsiteY0" fmla="*/ 0 h 2885628"/>
              <a:gd name="connsiteX1" fmla="*/ 1711007 w 2362376"/>
              <a:gd name="connsiteY1" fmla="*/ 1834867 h 2885628"/>
              <a:gd name="connsiteX2" fmla="*/ 0 w 2362376"/>
              <a:gd name="connsiteY2" fmla="*/ 2885628 h 2885628"/>
              <a:gd name="connsiteX0" fmla="*/ 2317923 w 2317923"/>
              <a:gd name="connsiteY0" fmla="*/ 0 h 2882504"/>
              <a:gd name="connsiteX1" fmla="*/ 1711007 w 2317923"/>
              <a:gd name="connsiteY1" fmla="*/ 1831743 h 2882504"/>
              <a:gd name="connsiteX2" fmla="*/ 0 w 2317923"/>
              <a:gd name="connsiteY2" fmla="*/ 2882504 h 2882504"/>
              <a:gd name="connsiteX0" fmla="*/ 2352818 w 2352818"/>
              <a:gd name="connsiteY0" fmla="*/ 0 h 3045904"/>
              <a:gd name="connsiteX1" fmla="*/ 1745902 w 2352818"/>
              <a:gd name="connsiteY1" fmla="*/ 1831743 h 3045904"/>
              <a:gd name="connsiteX2" fmla="*/ 0 w 2352818"/>
              <a:gd name="connsiteY2" fmla="*/ 3045904 h 3045904"/>
              <a:gd name="connsiteX0" fmla="*/ 2354460 w 2354460"/>
              <a:gd name="connsiteY0" fmla="*/ 0 h 3063184"/>
              <a:gd name="connsiteX1" fmla="*/ 1747544 w 2354460"/>
              <a:gd name="connsiteY1" fmla="*/ 1831743 h 3063184"/>
              <a:gd name="connsiteX2" fmla="*/ 0 w 2354460"/>
              <a:gd name="connsiteY2" fmla="*/ 3063184 h 306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4460" h="3063184">
                <a:moveTo>
                  <a:pt x="2354460" y="0"/>
                </a:moveTo>
                <a:cubicBezTo>
                  <a:pt x="2306181" y="390269"/>
                  <a:pt x="2191936" y="1397187"/>
                  <a:pt x="1747544" y="1831743"/>
                </a:cubicBezTo>
                <a:cubicBezTo>
                  <a:pt x="1241611" y="2326478"/>
                  <a:pt x="220355" y="2660414"/>
                  <a:pt x="0" y="3063184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1" name="Freihandform 50"/>
          <p:cNvSpPr/>
          <p:nvPr/>
        </p:nvSpPr>
        <p:spPr>
          <a:xfrm>
            <a:off x="5373983" y="4162965"/>
            <a:ext cx="908825" cy="1949061"/>
          </a:xfrm>
          <a:custGeom>
            <a:avLst/>
            <a:gdLst>
              <a:gd name="connsiteX0" fmla="*/ 1085850 w 1085850"/>
              <a:gd name="connsiteY0" fmla="*/ 1485900 h 1487908"/>
              <a:gd name="connsiteX1" fmla="*/ 641350 w 1085850"/>
              <a:gd name="connsiteY1" fmla="*/ 1250950 h 1487908"/>
              <a:gd name="connsiteX2" fmla="*/ 0 w 1085850"/>
              <a:gd name="connsiteY2" fmla="*/ 0 h 1487908"/>
              <a:gd name="connsiteX0" fmla="*/ 1085850 w 1085850"/>
              <a:gd name="connsiteY0" fmla="*/ 1485900 h 1487908"/>
              <a:gd name="connsiteX1" fmla="*/ 641350 w 1085850"/>
              <a:gd name="connsiteY1" fmla="*/ 1250950 h 1487908"/>
              <a:gd name="connsiteX2" fmla="*/ 222250 w 1085850"/>
              <a:gd name="connsiteY2" fmla="*/ 514350 h 1487908"/>
              <a:gd name="connsiteX3" fmla="*/ 0 w 1085850"/>
              <a:gd name="connsiteY3" fmla="*/ 0 h 1487908"/>
              <a:gd name="connsiteX0" fmla="*/ 1085850 w 1085850"/>
              <a:gd name="connsiteY0" fmla="*/ 1485900 h 1486399"/>
              <a:gd name="connsiteX1" fmla="*/ 641350 w 1085850"/>
              <a:gd name="connsiteY1" fmla="*/ 1250950 h 1486399"/>
              <a:gd name="connsiteX2" fmla="*/ 352425 w 1085850"/>
              <a:gd name="connsiteY2" fmla="*/ 355625 h 1486399"/>
              <a:gd name="connsiteX3" fmla="*/ 0 w 1085850"/>
              <a:gd name="connsiteY3" fmla="*/ 0 h 1486399"/>
              <a:gd name="connsiteX0" fmla="*/ 1085850 w 1085850"/>
              <a:gd name="connsiteY0" fmla="*/ 1485900 h 1486105"/>
              <a:gd name="connsiteX1" fmla="*/ 628650 w 1085850"/>
              <a:gd name="connsiteY1" fmla="*/ 1162440 h 1486105"/>
              <a:gd name="connsiteX2" fmla="*/ 352425 w 1085850"/>
              <a:gd name="connsiteY2" fmla="*/ 355625 h 1486105"/>
              <a:gd name="connsiteX3" fmla="*/ 0 w 1085850"/>
              <a:gd name="connsiteY3" fmla="*/ 0 h 1486105"/>
              <a:gd name="connsiteX0" fmla="*/ 909677 w 909677"/>
              <a:gd name="connsiteY0" fmla="*/ 1469317 h 1469543"/>
              <a:gd name="connsiteX1" fmla="*/ 628650 w 909677"/>
              <a:gd name="connsiteY1" fmla="*/ 1162440 h 1469543"/>
              <a:gd name="connsiteX2" fmla="*/ 352425 w 909677"/>
              <a:gd name="connsiteY2" fmla="*/ 355625 h 1469543"/>
              <a:gd name="connsiteX3" fmla="*/ 0 w 909677"/>
              <a:gd name="connsiteY3" fmla="*/ 0 h 1469543"/>
              <a:gd name="connsiteX0" fmla="*/ 971876 w 971876"/>
              <a:gd name="connsiteY0" fmla="*/ 1485184 h 1485390"/>
              <a:gd name="connsiteX1" fmla="*/ 628650 w 971876"/>
              <a:gd name="connsiteY1" fmla="*/ 1162440 h 1485390"/>
              <a:gd name="connsiteX2" fmla="*/ 352425 w 971876"/>
              <a:gd name="connsiteY2" fmla="*/ 355625 h 1485390"/>
              <a:gd name="connsiteX3" fmla="*/ 0 w 971876"/>
              <a:gd name="connsiteY3" fmla="*/ 0 h 1485390"/>
              <a:gd name="connsiteX0" fmla="*/ 971876 w 971876"/>
              <a:gd name="connsiteY0" fmla="*/ 1485184 h 1485184"/>
              <a:gd name="connsiteX1" fmla="*/ 628650 w 971876"/>
              <a:gd name="connsiteY1" fmla="*/ 1162440 h 1485184"/>
              <a:gd name="connsiteX2" fmla="*/ 352425 w 971876"/>
              <a:gd name="connsiteY2" fmla="*/ 355625 h 1485184"/>
              <a:gd name="connsiteX3" fmla="*/ 0 w 971876"/>
              <a:gd name="connsiteY3" fmla="*/ 0 h 1485184"/>
              <a:gd name="connsiteX0" fmla="*/ 971876 w 971876"/>
              <a:gd name="connsiteY0" fmla="*/ 1485184 h 1485184"/>
              <a:gd name="connsiteX1" fmla="*/ 628650 w 971876"/>
              <a:gd name="connsiteY1" fmla="*/ 1162440 h 1485184"/>
              <a:gd name="connsiteX2" fmla="*/ 352425 w 971876"/>
              <a:gd name="connsiteY2" fmla="*/ 355625 h 1485184"/>
              <a:gd name="connsiteX3" fmla="*/ 0 w 971876"/>
              <a:gd name="connsiteY3" fmla="*/ 0 h 1485184"/>
              <a:gd name="connsiteX0" fmla="*/ 971876 w 971876"/>
              <a:gd name="connsiteY0" fmla="*/ 1485184 h 1485184"/>
              <a:gd name="connsiteX1" fmla="*/ 628650 w 971876"/>
              <a:gd name="connsiteY1" fmla="*/ 1162440 h 1485184"/>
              <a:gd name="connsiteX2" fmla="*/ 352425 w 971876"/>
              <a:gd name="connsiteY2" fmla="*/ 355625 h 1485184"/>
              <a:gd name="connsiteX3" fmla="*/ 0 w 971876"/>
              <a:gd name="connsiteY3" fmla="*/ 0 h 1485184"/>
              <a:gd name="connsiteX0" fmla="*/ 971876 w 971876"/>
              <a:gd name="connsiteY0" fmla="*/ 1485184 h 1485184"/>
              <a:gd name="connsiteX1" fmla="*/ 628650 w 971876"/>
              <a:gd name="connsiteY1" fmla="*/ 1162440 h 1485184"/>
              <a:gd name="connsiteX2" fmla="*/ 352425 w 971876"/>
              <a:gd name="connsiteY2" fmla="*/ 355625 h 1485184"/>
              <a:gd name="connsiteX3" fmla="*/ 0 w 971876"/>
              <a:gd name="connsiteY3" fmla="*/ 0 h 1485184"/>
              <a:gd name="connsiteX0" fmla="*/ 971876 w 971876"/>
              <a:gd name="connsiteY0" fmla="*/ 1485184 h 1485184"/>
              <a:gd name="connsiteX1" fmla="*/ 628650 w 971876"/>
              <a:gd name="connsiteY1" fmla="*/ 1162440 h 1485184"/>
              <a:gd name="connsiteX2" fmla="*/ 417558 w 971876"/>
              <a:gd name="connsiteY2" fmla="*/ 510149 h 1485184"/>
              <a:gd name="connsiteX3" fmla="*/ 0 w 971876"/>
              <a:gd name="connsiteY3" fmla="*/ 0 h 1485184"/>
              <a:gd name="connsiteX0" fmla="*/ 971876 w 971876"/>
              <a:gd name="connsiteY0" fmla="*/ 1485184 h 1485184"/>
              <a:gd name="connsiteX1" fmla="*/ 628650 w 971876"/>
              <a:gd name="connsiteY1" fmla="*/ 1162440 h 1485184"/>
              <a:gd name="connsiteX2" fmla="*/ 417558 w 971876"/>
              <a:gd name="connsiteY2" fmla="*/ 510149 h 1485184"/>
              <a:gd name="connsiteX3" fmla="*/ 0 w 971876"/>
              <a:gd name="connsiteY3" fmla="*/ 0 h 1485184"/>
              <a:gd name="connsiteX0" fmla="*/ 1018737 w 1018737"/>
              <a:gd name="connsiteY0" fmla="*/ 1477961 h 1477961"/>
              <a:gd name="connsiteX1" fmla="*/ 628650 w 1018737"/>
              <a:gd name="connsiteY1" fmla="*/ 1162440 h 1477961"/>
              <a:gd name="connsiteX2" fmla="*/ 417558 w 1018737"/>
              <a:gd name="connsiteY2" fmla="*/ 510149 h 1477961"/>
              <a:gd name="connsiteX3" fmla="*/ 0 w 1018737"/>
              <a:gd name="connsiteY3" fmla="*/ 0 h 1477961"/>
              <a:gd name="connsiteX0" fmla="*/ 1049078 w 1049078"/>
              <a:gd name="connsiteY0" fmla="*/ 1487850 h 1487850"/>
              <a:gd name="connsiteX1" fmla="*/ 628650 w 1049078"/>
              <a:gd name="connsiteY1" fmla="*/ 1162440 h 1487850"/>
              <a:gd name="connsiteX2" fmla="*/ 417558 w 1049078"/>
              <a:gd name="connsiteY2" fmla="*/ 510149 h 1487850"/>
              <a:gd name="connsiteX3" fmla="*/ 0 w 1049078"/>
              <a:gd name="connsiteY3" fmla="*/ 0 h 1487850"/>
              <a:gd name="connsiteX0" fmla="*/ 1049078 w 1049078"/>
              <a:gd name="connsiteY0" fmla="*/ 1487850 h 1487850"/>
              <a:gd name="connsiteX1" fmla="*/ 628650 w 1049078"/>
              <a:gd name="connsiteY1" fmla="*/ 1162440 h 1487850"/>
              <a:gd name="connsiteX2" fmla="*/ 417558 w 1049078"/>
              <a:gd name="connsiteY2" fmla="*/ 510149 h 1487850"/>
              <a:gd name="connsiteX3" fmla="*/ 0 w 1049078"/>
              <a:gd name="connsiteY3" fmla="*/ 0 h 148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9078" h="1487850">
                <a:moveTo>
                  <a:pt x="1049078" y="1487850"/>
                </a:moveTo>
                <a:cubicBezTo>
                  <a:pt x="792858" y="1434345"/>
                  <a:pt x="733903" y="1325390"/>
                  <a:pt x="628650" y="1162440"/>
                </a:cubicBezTo>
                <a:cubicBezTo>
                  <a:pt x="523397" y="999490"/>
                  <a:pt x="488556" y="733429"/>
                  <a:pt x="417558" y="510149"/>
                </a:cubicBezTo>
                <a:cubicBezTo>
                  <a:pt x="330206" y="235438"/>
                  <a:pt x="270598" y="59815"/>
                  <a:pt x="0" y="0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4" name="Freihandform 53"/>
          <p:cNvSpPr/>
          <p:nvPr/>
        </p:nvSpPr>
        <p:spPr>
          <a:xfrm flipH="1">
            <a:off x="2410006" y="5133834"/>
            <a:ext cx="925952" cy="960158"/>
          </a:xfrm>
          <a:custGeom>
            <a:avLst/>
            <a:gdLst>
              <a:gd name="connsiteX0" fmla="*/ 2076450 w 2076450"/>
              <a:gd name="connsiteY0" fmla="*/ 0 h 1578897"/>
              <a:gd name="connsiteX1" fmla="*/ 1212850 w 2076450"/>
              <a:gd name="connsiteY1" fmla="*/ 1555750 h 1578897"/>
              <a:gd name="connsiteX2" fmla="*/ 0 w 2076450"/>
              <a:gd name="connsiteY2" fmla="*/ 787400 h 1578897"/>
              <a:gd name="connsiteX0" fmla="*/ 2368550 w 2368550"/>
              <a:gd name="connsiteY0" fmla="*/ 0 h 1581195"/>
              <a:gd name="connsiteX1" fmla="*/ 1504950 w 2368550"/>
              <a:gd name="connsiteY1" fmla="*/ 1555750 h 1581195"/>
              <a:gd name="connsiteX2" fmla="*/ 0 w 2368550"/>
              <a:gd name="connsiteY2" fmla="*/ 812948 h 1581195"/>
              <a:gd name="connsiteX0" fmla="*/ 2419350 w 2419350"/>
              <a:gd name="connsiteY0" fmla="*/ 0 h 1203580"/>
              <a:gd name="connsiteX1" fmla="*/ 1504950 w 2419350"/>
              <a:gd name="connsiteY1" fmla="*/ 1193790 h 1203580"/>
              <a:gd name="connsiteX2" fmla="*/ 0 w 2419350"/>
              <a:gd name="connsiteY2" fmla="*/ 450988 h 1203580"/>
              <a:gd name="connsiteX0" fmla="*/ 2423511 w 2423511"/>
              <a:gd name="connsiteY0" fmla="*/ 0 h 1240999"/>
              <a:gd name="connsiteX1" fmla="*/ 1509111 w 2423511"/>
              <a:gd name="connsiteY1" fmla="*/ 1193790 h 1240999"/>
              <a:gd name="connsiteX2" fmla="*/ 0 w 2423511"/>
              <a:gd name="connsiteY2" fmla="*/ 861419 h 1240999"/>
              <a:gd name="connsiteX0" fmla="*/ 2512234 w 2512234"/>
              <a:gd name="connsiteY0" fmla="*/ 0 h 952173"/>
              <a:gd name="connsiteX1" fmla="*/ 1509111 w 2512234"/>
              <a:gd name="connsiteY1" fmla="*/ 904964 h 952173"/>
              <a:gd name="connsiteX2" fmla="*/ 0 w 2512234"/>
              <a:gd name="connsiteY2" fmla="*/ 572593 h 952173"/>
              <a:gd name="connsiteX0" fmla="*/ 2512234 w 2512234"/>
              <a:gd name="connsiteY0" fmla="*/ 0 h 1305056"/>
              <a:gd name="connsiteX1" fmla="*/ 1349212 w 2512234"/>
              <a:gd name="connsiteY1" fmla="*/ 1294796 h 1305056"/>
              <a:gd name="connsiteX2" fmla="*/ 0 w 2512234"/>
              <a:gd name="connsiteY2" fmla="*/ 572593 h 1305056"/>
              <a:gd name="connsiteX0" fmla="*/ 2512234 w 2512234"/>
              <a:gd name="connsiteY0" fmla="*/ 0 h 1294860"/>
              <a:gd name="connsiteX1" fmla="*/ 1349212 w 2512234"/>
              <a:gd name="connsiteY1" fmla="*/ 1294796 h 1294860"/>
              <a:gd name="connsiteX2" fmla="*/ 0 w 2512234"/>
              <a:gd name="connsiteY2" fmla="*/ 572593 h 1294860"/>
              <a:gd name="connsiteX0" fmla="*/ 2512234 w 2512234"/>
              <a:gd name="connsiteY0" fmla="*/ 0 h 1294860"/>
              <a:gd name="connsiteX1" fmla="*/ 1349212 w 2512234"/>
              <a:gd name="connsiteY1" fmla="*/ 1294796 h 1294860"/>
              <a:gd name="connsiteX2" fmla="*/ 0 w 2512234"/>
              <a:gd name="connsiteY2" fmla="*/ 572593 h 1294860"/>
              <a:gd name="connsiteX0" fmla="*/ 2512234 w 2512234"/>
              <a:gd name="connsiteY0" fmla="*/ 0 h 1294860"/>
              <a:gd name="connsiteX1" fmla="*/ 1349212 w 2512234"/>
              <a:gd name="connsiteY1" fmla="*/ 1294796 h 1294860"/>
              <a:gd name="connsiteX2" fmla="*/ 0 w 2512234"/>
              <a:gd name="connsiteY2" fmla="*/ 572593 h 1294860"/>
              <a:gd name="connsiteX0" fmla="*/ 2512234 w 2512234"/>
              <a:gd name="connsiteY0" fmla="*/ 0 h 1315431"/>
              <a:gd name="connsiteX1" fmla="*/ 1349212 w 2512234"/>
              <a:gd name="connsiteY1" fmla="*/ 1294796 h 1315431"/>
              <a:gd name="connsiteX2" fmla="*/ 327345 w 2512234"/>
              <a:gd name="connsiteY2" fmla="*/ 665416 h 1315431"/>
              <a:gd name="connsiteX3" fmla="*/ 0 w 2512234"/>
              <a:gd name="connsiteY3" fmla="*/ 572593 h 1315431"/>
              <a:gd name="connsiteX0" fmla="*/ 2512234 w 2512234"/>
              <a:gd name="connsiteY0" fmla="*/ 0 h 1335520"/>
              <a:gd name="connsiteX1" fmla="*/ 1261627 w 2512234"/>
              <a:gd name="connsiteY1" fmla="*/ 1315431 h 1335520"/>
              <a:gd name="connsiteX2" fmla="*/ 327345 w 2512234"/>
              <a:gd name="connsiteY2" fmla="*/ 665416 h 1335520"/>
              <a:gd name="connsiteX3" fmla="*/ 0 w 2512234"/>
              <a:gd name="connsiteY3" fmla="*/ 572593 h 1335520"/>
              <a:gd name="connsiteX0" fmla="*/ 2512234 w 2512234"/>
              <a:gd name="connsiteY0" fmla="*/ 0 h 1315431"/>
              <a:gd name="connsiteX1" fmla="*/ 1261627 w 2512234"/>
              <a:gd name="connsiteY1" fmla="*/ 1315431 h 1315431"/>
              <a:gd name="connsiteX2" fmla="*/ 327345 w 2512234"/>
              <a:gd name="connsiteY2" fmla="*/ 665416 h 1315431"/>
              <a:gd name="connsiteX3" fmla="*/ 0 w 2512234"/>
              <a:gd name="connsiteY3" fmla="*/ 572593 h 1315431"/>
              <a:gd name="connsiteX0" fmla="*/ 2512234 w 2512234"/>
              <a:gd name="connsiteY0" fmla="*/ 0 h 1315451"/>
              <a:gd name="connsiteX1" fmla="*/ 1261627 w 2512234"/>
              <a:gd name="connsiteY1" fmla="*/ 1315431 h 1315451"/>
              <a:gd name="connsiteX2" fmla="*/ 327345 w 2512234"/>
              <a:gd name="connsiteY2" fmla="*/ 665416 h 1315451"/>
              <a:gd name="connsiteX3" fmla="*/ 0 w 2512234"/>
              <a:gd name="connsiteY3" fmla="*/ 572593 h 1315451"/>
              <a:gd name="connsiteX0" fmla="*/ 2436178 w 2436178"/>
              <a:gd name="connsiteY0" fmla="*/ 0 h 1123844"/>
              <a:gd name="connsiteX1" fmla="*/ 1261627 w 2436178"/>
              <a:gd name="connsiteY1" fmla="*/ 1116984 h 1123844"/>
              <a:gd name="connsiteX2" fmla="*/ 327345 w 2436178"/>
              <a:gd name="connsiteY2" fmla="*/ 466969 h 1123844"/>
              <a:gd name="connsiteX3" fmla="*/ 0 w 2436178"/>
              <a:gd name="connsiteY3" fmla="*/ 374146 h 1123844"/>
              <a:gd name="connsiteX0" fmla="*/ 2436178 w 2436178"/>
              <a:gd name="connsiteY0" fmla="*/ 0 h 1116995"/>
              <a:gd name="connsiteX1" fmla="*/ 1261627 w 2436178"/>
              <a:gd name="connsiteY1" fmla="*/ 1116984 h 1116995"/>
              <a:gd name="connsiteX2" fmla="*/ 327345 w 2436178"/>
              <a:gd name="connsiteY2" fmla="*/ 466969 h 1116995"/>
              <a:gd name="connsiteX3" fmla="*/ 0 w 2436178"/>
              <a:gd name="connsiteY3" fmla="*/ 374146 h 1116995"/>
              <a:gd name="connsiteX0" fmla="*/ 2436178 w 2436178"/>
              <a:gd name="connsiteY0" fmla="*/ 0 h 1116995"/>
              <a:gd name="connsiteX1" fmla="*/ 1261627 w 2436178"/>
              <a:gd name="connsiteY1" fmla="*/ 1116984 h 1116995"/>
              <a:gd name="connsiteX2" fmla="*/ 327345 w 2436178"/>
              <a:gd name="connsiteY2" fmla="*/ 466969 h 1116995"/>
              <a:gd name="connsiteX3" fmla="*/ 0 w 2436178"/>
              <a:gd name="connsiteY3" fmla="*/ 374146 h 1116995"/>
              <a:gd name="connsiteX0" fmla="*/ 2436178 w 2436178"/>
              <a:gd name="connsiteY0" fmla="*/ 0 h 1121182"/>
              <a:gd name="connsiteX1" fmla="*/ 1261627 w 2436178"/>
              <a:gd name="connsiteY1" fmla="*/ 1116984 h 1121182"/>
              <a:gd name="connsiteX2" fmla="*/ 0 w 2436178"/>
              <a:gd name="connsiteY2" fmla="*/ 374146 h 1121182"/>
              <a:gd name="connsiteX0" fmla="*/ 2436178 w 2436178"/>
              <a:gd name="connsiteY0" fmla="*/ 0 h 1120529"/>
              <a:gd name="connsiteX1" fmla="*/ 1261627 w 2436178"/>
              <a:gd name="connsiteY1" fmla="*/ 1116984 h 1120529"/>
              <a:gd name="connsiteX2" fmla="*/ 0 w 2436178"/>
              <a:gd name="connsiteY2" fmla="*/ 374146 h 1120529"/>
              <a:gd name="connsiteX0" fmla="*/ 2436178 w 2436178"/>
              <a:gd name="connsiteY0" fmla="*/ 0 h 1129185"/>
              <a:gd name="connsiteX1" fmla="*/ 1261627 w 2436178"/>
              <a:gd name="connsiteY1" fmla="*/ 1116984 h 1129185"/>
              <a:gd name="connsiteX2" fmla="*/ 355002 w 2436178"/>
              <a:gd name="connsiteY2" fmla="*/ 581546 h 1129185"/>
              <a:gd name="connsiteX3" fmla="*/ 0 w 2436178"/>
              <a:gd name="connsiteY3" fmla="*/ 374146 h 1129185"/>
              <a:gd name="connsiteX0" fmla="*/ 2436178 w 2436178"/>
              <a:gd name="connsiteY0" fmla="*/ 0 h 1129185"/>
              <a:gd name="connsiteX1" fmla="*/ 1261627 w 2436178"/>
              <a:gd name="connsiteY1" fmla="*/ 1116984 h 1129185"/>
              <a:gd name="connsiteX2" fmla="*/ 355002 w 2436178"/>
              <a:gd name="connsiteY2" fmla="*/ 581546 h 1129185"/>
              <a:gd name="connsiteX3" fmla="*/ 0 w 2436178"/>
              <a:gd name="connsiteY3" fmla="*/ 374146 h 1129185"/>
              <a:gd name="connsiteX0" fmla="*/ 2436178 w 2436178"/>
              <a:gd name="connsiteY0" fmla="*/ 0 h 1130376"/>
              <a:gd name="connsiteX1" fmla="*/ 1261627 w 2436178"/>
              <a:gd name="connsiteY1" fmla="*/ 1116984 h 1130376"/>
              <a:gd name="connsiteX2" fmla="*/ 355002 w 2436178"/>
              <a:gd name="connsiteY2" fmla="*/ 581546 h 1130376"/>
              <a:gd name="connsiteX3" fmla="*/ 0 w 2436178"/>
              <a:gd name="connsiteY3" fmla="*/ 374146 h 1130376"/>
              <a:gd name="connsiteX0" fmla="*/ 2436178 w 2436178"/>
              <a:gd name="connsiteY0" fmla="*/ 0 h 1130133"/>
              <a:gd name="connsiteX1" fmla="*/ 1261627 w 2436178"/>
              <a:gd name="connsiteY1" fmla="*/ 1116984 h 1130133"/>
              <a:gd name="connsiteX2" fmla="*/ 395622 w 2436178"/>
              <a:gd name="connsiteY2" fmla="*/ 577719 h 1130133"/>
              <a:gd name="connsiteX3" fmla="*/ 0 w 2436178"/>
              <a:gd name="connsiteY3" fmla="*/ 374146 h 1130133"/>
              <a:gd name="connsiteX0" fmla="*/ 2436178 w 2436178"/>
              <a:gd name="connsiteY0" fmla="*/ 0 h 1130411"/>
              <a:gd name="connsiteX1" fmla="*/ 1261627 w 2436178"/>
              <a:gd name="connsiteY1" fmla="*/ 1116984 h 1130411"/>
              <a:gd name="connsiteX2" fmla="*/ 395622 w 2436178"/>
              <a:gd name="connsiteY2" fmla="*/ 577719 h 1130411"/>
              <a:gd name="connsiteX3" fmla="*/ 0 w 2436178"/>
              <a:gd name="connsiteY3" fmla="*/ 374146 h 1130411"/>
              <a:gd name="connsiteX0" fmla="*/ 2436178 w 2436178"/>
              <a:gd name="connsiteY0" fmla="*/ 0 h 1130411"/>
              <a:gd name="connsiteX1" fmla="*/ 1261627 w 2436178"/>
              <a:gd name="connsiteY1" fmla="*/ 1116984 h 1130411"/>
              <a:gd name="connsiteX2" fmla="*/ 395622 w 2436178"/>
              <a:gd name="connsiteY2" fmla="*/ 577719 h 1130411"/>
              <a:gd name="connsiteX3" fmla="*/ 0 w 2436178"/>
              <a:gd name="connsiteY3" fmla="*/ 374146 h 1130411"/>
              <a:gd name="connsiteX0" fmla="*/ 2436178 w 2436178"/>
              <a:gd name="connsiteY0" fmla="*/ 0 h 1116990"/>
              <a:gd name="connsiteX1" fmla="*/ 1261627 w 2436178"/>
              <a:gd name="connsiteY1" fmla="*/ 1116984 h 1116990"/>
              <a:gd name="connsiteX2" fmla="*/ 395622 w 2436178"/>
              <a:gd name="connsiteY2" fmla="*/ 577719 h 1116990"/>
              <a:gd name="connsiteX3" fmla="*/ 0 w 2436178"/>
              <a:gd name="connsiteY3" fmla="*/ 374146 h 1116990"/>
              <a:gd name="connsiteX0" fmla="*/ 2436178 w 2436178"/>
              <a:gd name="connsiteY0" fmla="*/ 0 h 1116990"/>
              <a:gd name="connsiteX1" fmla="*/ 1261627 w 2436178"/>
              <a:gd name="connsiteY1" fmla="*/ 1116984 h 1116990"/>
              <a:gd name="connsiteX2" fmla="*/ 395622 w 2436178"/>
              <a:gd name="connsiteY2" fmla="*/ 577719 h 1116990"/>
              <a:gd name="connsiteX3" fmla="*/ 0 w 2436178"/>
              <a:gd name="connsiteY3" fmla="*/ 374146 h 1116990"/>
              <a:gd name="connsiteX0" fmla="*/ 2436178 w 2436178"/>
              <a:gd name="connsiteY0" fmla="*/ 0 h 1116990"/>
              <a:gd name="connsiteX1" fmla="*/ 1261627 w 2436178"/>
              <a:gd name="connsiteY1" fmla="*/ 1116984 h 1116990"/>
              <a:gd name="connsiteX2" fmla="*/ 395622 w 2436178"/>
              <a:gd name="connsiteY2" fmla="*/ 577719 h 1116990"/>
              <a:gd name="connsiteX3" fmla="*/ 0 w 2436178"/>
              <a:gd name="connsiteY3" fmla="*/ 374146 h 1116990"/>
              <a:gd name="connsiteX0" fmla="*/ 1261627 w 1261627"/>
              <a:gd name="connsiteY0" fmla="*/ 742838 h 742838"/>
              <a:gd name="connsiteX1" fmla="*/ 395622 w 1261627"/>
              <a:gd name="connsiteY1" fmla="*/ 203573 h 742838"/>
              <a:gd name="connsiteX2" fmla="*/ 0 w 1261627"/>
              <a:gd name="connsiteY2" fmla="*/ 0 h 74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1627" h="742838">
                <a:moveTo>
                  <a:pt x="1261627" y="742838"/>
                </a:moveTo>
                <a:cubicBezTo>
                  <a:pt x="631138" y="740980"/>
                  <a:pt x="543666" y="392441"/>
                  <a:pt x="395622" y="203573"/>
                </a:cubicBezTo>
                <a:cubicBezTo>
                  <a:pt x="247578" y="14705"/>
                  <a:pt x="214738" y="23241"/>
                  <a:pt x="0" y="0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5" name="Freihandform 54"/>
          <p:cNvSpPr/>
          <p:nvPr/>
        </p:nvSpPr>
        <p:spPr>
          <a:xfrm flipH="1">
            <a:off x="2444576" y="4065279"/>
            <a:ext cx="836724" cy="2044420"/>
          </a:xfrm>
          <a:custGeom>
            <a:avLst/>
            <a:gdLst>
              <a:gd name="connsiteX0" fmla="*/ 1085850 w 1085850"/>
              <a:gd name="connsiteY0" fmla="*/ 1485900 h 1487908"/>
              <a:gd name="connsiteX1" fmla="*/ 641350 w 1085850"/>
              <a:gd name="connsiteY1" fmla="*/ 1250950 h 1487908"/>
              <a:gd name="connsiteX2" fmla="*/ 0 w 1085850"/>
              <a:gd name="connsiteY2" fmla="*/ 0 h 1487908"/>
              <a:gd name="connsiteX0" fmla="*/ 1085850 w 1085850"/>
              <a:gd name="connsiteY0" fmla="*/ 1485900 h 1487908"/>
              <a:gd name="connsiteX1" fmla="*/ 641350 w 1085850"/>
              <a:gd name="connsiteY1" fmla="*/ 1250950 h 1487908"/>
              <a:gd name="connsiteX2" fmla="*/ 222250 w 1085850"/>
              <a:gd name="connsiteY2" fmla="*/ 514350 h 1487908"/>
              <a:gd name="connsiteX3" fmla="*/ 0 w 1085850"/>
              <a:gd name="connsiteY3" fmla="*/ 0 h 1487908"/>
              <a:gd name="connsiteX0" fmla="*/ 1085850 w 1085850"/>
              <a:gd name="connsiteY0" fmla="*/ 1485900 h 1486399"/>
              <a:gd name="connsiteX1" fmla="*/ 641350 w 1085850"/>
              <a:gd name="connsiteY1" fmla="*/ 1250950 h 1486399"/>
              <a:gd name="connsiteX2" fmla="*/ 352425 w 1085850"/>
              <a:gd name="connsiteY2" fmla="*/ 355625 h 1486399"/>
              <a:gd name="connsiteX3" fmla="*/ 0 w 1085850"/>
              <a:gd name="connsiteY3" fmla="*/ 0 h 1486399"/>
              <a:gd name="connsiteX0" fmla="*/ 1085850 w 1085850"/>
              <a:gd name="connsiteY0" fmla="*/ 1485900 h 1486105"/>
              <a:gd name="connsiteX1" fmla="*/ 628650 w 1085850"/>
              <a:gd name="connsiteY1" fmla="*/ 1162440 h 1486105"/>
              <a:gd name="connsiteX2" fmla="*/ 352425 w 1085850"/>
              <a:gd name="connsiteY2" fmla="*/ 355625 h 1486105"/>
              <a:gd name="connsiteX3" fmla="*/ 0 w 1085850"/>
              <a:gd name="connsiteY3" fmla="*/ 0 h 1486105"/>
              <a:gd name="connsiteX0" fmla="*/ 1295400 w 1295400"/>
              <a:gd name="connsiteY0" fmla="*/ 1517654 h 1517859"/>
              <a:gd name="connsiteX1" fmla="*/ 838200 w 1295400"/>
              <a:gd name="connsiteY1" fmla="*/ 1194194 h 1517859"/>
              <a:gd name="connsiteX2" fmla="*/ 561975 w 1295400"/>
              <a:gd name="connsiteY2" fmla="*/ 387379 h 1517859"/>
              <a:gd name="connsiteX3" fmla="*/ 0 w 1295400"/>
              <a:gd name="connsiteY3" fmla="*/ 0 h 1517859"/>
              <a:gd name="connsiteX0" fmla="*/ 1295400 w 1295400"/>
              <a:gd name="connsiteY0" fmla="*/ 1517654 h 1517859"/>
              <a:gd name="connsiteX1" fmla="*/ 838200 w 1295400"/>
              <a:gd name="connsiteY1" fmla="*/ 1194194 h 1517859"/>
              <a:gd name="connsiteX2" fmla="*/ 561975 w 1295400"/>
              <a:gd name="connsiteY2" fmla="*/ 387379 h 1517859"/>
              <a:gd name="connsiteX3" fmla="*/ 0 w 1295400"/>
              <a:gd name="connsiteY3" fmla="*/ 0 h 1517859"/>
              <a:gd name="connsiteX0" fmla="*/ 1294791 w 1294791"/>
              <a:gd name="connsiteY0" fmla="*/ 1713058 h 1713263"/>
              <a:gd name="connsiteX1" fmla="*/ 837591 w 1294791"/>
              <a:gd name="connsiteY1" fmla="*/ 1389598 h 1713263"/>
              <a:gd name="connsiteX2" fmla="*/ 561366 w 1294791"/>
              <a:gd name="connsiteY2" fmla="*/ 582783 h 1713263"/>
              <a:gd name="connsiteX3" fmla="*/ 0 w 1294791"/>
              <a:gd name="connsiteY3" fmla="*/ 0 h 1713263"/>
              <a:gd name="connsiteX0" fmla="*/ 1294791 w 1294791"/>
              <a:gd name="connsiteY0" fmla="*/ 1713058 h 1713261"/>
              <a:gd name="connsiteX1" fmla="*/ 837591 w 1294791"/>
              <a:gd name="connsiteY1" fmla="*/ 1389598 h 1713261"/>
              <a:gd name="connsiteX2" fmla="*/ 665670 w 1294791"/>
              <a:gd name="connsiteY2" fmla="*/ 591848 h 1713261"/>
              <a:gd name="connsiteX3" fmla="*/ 0 w 1294791"/>
              <a:gd name="connsiteY3" fmla="*/ 0 h 1713261"/>
              <a:gd name="connsiteX0" fmla="*/ 1342264 w 1342264"/>
              <a:gd name="connsiteY0" fmla="*/ 2496379 h 2496416"/>
              <a:gd name="connsiteX1" fmla="*/ 837591 w 1342264"/>
              <a:gd name="connsiteY1" fmla="*/ 1389598 h 2496416"/>
              <a:gd name="connsiteX2" fmla="*/ 665670 w 1342264"/>
              <a:gd name="connsiteY2" fmla="*/ 591848 h 2496416"/>
              <a:gd name="connsiteX3" fmla="*/ 0 w 1342264"/>
              <a:gd name="connsiteY3" fmla="*/ 0 h 2496416"/>
              <a:gd name="connsiteX0" fmla="*/ 1302600 w 1302600"/>
              <a:gd name="connsiteY0" fmla="*/ 2079161 h 2079198"/>
              <a:gd name="connsiteX1" fmla="*/ 797927 w 1302600"/>
              <a:gd name="connsiteY1" fmla="*/ 972380 h 2079198"/>
              <a:gd name="connsiteX2" fmla="*/ 626006 w 1302600"/>
              <a:gd name="connsiteY2" fmla="*/ 174630 h 2079198"/>
              <a:gd name="connsiteX3" fmla="*/ 0 w 1302600"/>
              <a:gd name="connsiteY3" fmla="*/ 0 h 2079198"/>
              <a:gd name="connsiteX0" fmla="*/ 1302600 w 1302600"/>
              <a:gd name="connsiteY0" fmla="*/ 2079161 h 2079196"/>
              <a:gd name="connsiteX1" fmla="*/ 797927 w 1302600"/>
              <a:gd name="connsiteY1" fmla="*/ 972380 h 2079196"/>
              <a:gd name="connsiteX2" fmla="*/ 526683 w 1302600"/>
              <a:gd name="connsiteY2" fmla="*/ 446544 h 2079196"/>
              <a:gd name="connsiteX3" fmla="*/ 0 w 1302600"/>
              <a:gd name="connsiteY3" fmla="*/ 0 h 2079196"/>
              <a:gd name="connsiteX0" fmla="*/ 1302600 w 1302600"/>
              <a:gd name="connsiteY0" fmla="*/ 2079161 h 2079201"/>
              <a:gd name="connsiteX1" fmla="*/ 680807 w 1302600"/>
              <a:gd name="connsiteY1" fmla="*/ 1065422 h 2079201"/>
              <a:gd name="connsiteX2" fmla="*/ 526683 w 1302600"/>
              <a:gd name="connsiteY2" fmla="*/ 446544 h 2079201"/>
              <a:gd name="connsiteX3" fmla="*/ 0 w 1302600"/>
              <a:gd name="connsiteY3" fmla="*/ 0 h 2079201"/>
              <a:gd name="connsiteX0" fmla="*/ 1302600 w 1302600"/>
              <a:gd name="connsiteY0" fmla="*/ 2079161 h 2079161"/>
              <a:gd name="connsiteX1" fmla="*/ 680807 w 1302600"/>
              <a:gd name="connsiteY1" fmla="*/ 1065422 h 2079161"/>
              <a:gd name="connsiteX2" fmla="*/ 526683 w 1302600"/>
              <a:gd name="connsiteY2" fmla="*/ 446544 h 2079161"/>
              <a:gd name="connsiteX3" fmla="*/ 0 w 1302600"/>
              <a:gd name="connsiteY3" fmla="*/ 0 h 2079161"/>
              <a:gd name="connsiteX0" fmla="*/ 1302600 w 1302600"/>
              <a:gd name="connsiteY0" fmla="*/ 2079161 h 2079161"/>
              <a:gd name="connsiteX1" fmla="*/ 680807 w 1302600"/>
              <a:gd name="connsiteY1" fmla="*/ 1065422 h 2079161"/>
              <a:gd name="connsiteX2" fmla="*/ 526683 w 1302600"/>
              <a:gd name="connsiteY2" fmla="*/ 446544 h 2079161"/>
              <a:gd name="connsiteX3" fmla="*/ 0 w 1302600"/>
              <a:gd name="connsiteY3" fmla="*/ 0 h 2079161"/>
              <a:gd name="connsiteX0" fmla="*/ 1302600 w 1302600"/>
              <a:gd name="connsiteY0" fmla="*/ 2079161 h 2079161"/>
              <a:gd name="connsiteX1" fmla="*/ 583696 w 1302600"/>
              <a:gd name="connsiteY1" fmla="*/ 1068316 h 2079161"/>
              <a:gd name="connsiteX2" fmla="*/ 526683 w 1302600"/>
              <a:gd name="connsiteY2" fmla="*/ 446544 h 2079161"/>
              <a:gd name="connsiteX3" fmla="*/ 0 w 1302600"/>
              <a:gd name="connsiteY3" fmla="*/ 0 h 2079161"/>
              <a:gd name="connsiteX0" fmla="*/ 1302600 w 1302600"/>
              <a:gd name="connsiteY0" fmla="*/ 2079161 h 2079161"/>
              <a:gd name="connsiteX1" fmla="*/ 583696 w 1302600"/>
              <a:gd name="connsiteY1" fmla="*/ 1068316 h 2079161"/>
              <a:gd name="connsiteX2" fmla="*/ 526683 w 1302600"/>
              <a:gd name="connsiteY2" fmla="*/ 446544 h 2079161"/>
              <a:gd name="connsiteX3" fmla="*/ 0 w 1302600"/>
              <a:gd name="connsiteY3" fmla="*/ 0 h 2079161"/>
              <a:gd name="connsiteX0" fmla="*/ 1302600 w 1302600"/>
              <a:gd name="connsiteY0" fmla="*/ 2079161 h 2079161"/>
              <a:gd name="connsiteX1" fmla="*/ 583696 w 1302600"/>
              <a:gd name="connsiteY1" fmla="*/ 1068316 h 2079161"/>
              <a:gd name="connsiteX2" fmla="*/ 439783 w 1302600"/>
              <a:gd name="connsiteY2" fmla="*/ 251110 h 2079161"/>
              <a:gd name="connsiteX3" fmla="*/ 0 w 1302600"/>
              <a:gd name="connsiteY3" fmla="*/ 0 h 2079161"/>
              <a:gd name="connsiteX0" fmla="*/ 1302600 w 1302600"/>
              <a:gd name="connsiteY0" fmla="*/ 2079161 h 2079161"/>
              <a:gd name="connsiteX1" fmla="*/ 583696 w 1302600"/>
              <a:gd name="connsiteY1" fmla="*/ 1068316 h 2079161"/>
              <a:gd name="connsiteX2" fmla="*/ 439783 w 1302600"/>
              <a:gd name="connsiteY2" fmla="*/ 251110 h 2079161"/>
              <a:gd name="connsiteX3" fmla="*/ 0 w 1302600"/>
              <a:gd name="connsiteY3" fmla="*/ 0 h 2079161"/>
              <a:gd name="connsiteX0" fmla="*/ 1302600 w 1302600"/>
              <a:gd name="connsiteY0" fmla="*/ 2079161 h 2079161"/>
              <a:gd name="connsiteX1" fmla="*/ 583696 w 1302600"/>
              <a:gd name="connsiteY1" fmla="*/ 1068316 h 2079161"/>
              <a:gd name="connsiteX2" fmla="*/ 439783 w 1302600"/>
              <a:gd name="connsiteY2" fmla="*/ 251110 h 2079161"/>
              <a:gd name="connsiteX3" fmla="*/ 0 w 1302600"/>
              <a:gd name="connsiteY3" fmla="*/ 0 h 2079161"/>
              <a:gd name="connsiteX0" fmla="*/ 1302600 w 1302600"/>
              <a:gd name="connsiteY0" fmla="*/ 2019027 h 2019027"/>
              <a:gd name="connsiteX1" fmla="*/ 583696 w 1302600"/>
              <a:gd name="connsiteY1" fmla="*/ 1008182 h 2019027"/>
              <a:gd name="connsiteX2" fmla="*/ 439783 w 1302600"/>
              <a:gd name="connsiteY2" fmla="*/ 190976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83696 w 1302600"/>
              <a:gd name="connsiteY1" fmla="*/ 1008182 h 2019027"/>
              <a:gd name="connsiteX2" fmla="*/ 439783 w 1302600"/>
              <a:gd name="connsiteY2" fmla="*/ 190976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83696 w 1302600"/>
              <a:gd name="connsiteY1" fmla="*/ 1008182 h 2019027"/>
              <a:gd name="connsiteX2" fmla="*/ 439783 w 1302600"/>
              <a:gd name="connsiteY2" fmla="*/ 190976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83696 w 1302600"/>
              <a:gd name="connsiteY1" fmla="*/ 1008182 h 2019027"/>
              <a:gd name="connsiteX2" fmla="*/ 439783 w 1302600"/>
              <a:gd name="connsiteY2" fmla="*/ 190976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83696 w 1302600"/>
              <a:gd name="connsiteY1" fmla="*/ 1008182 h 2019027"/>
              <a:gd name="connsiteX2" fmla="*/ 439783 w 1302600"/>
              <a:gd name="connsiteY2" fmla="*/ 190976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83696 w 1302600"/>
              <a:gd name="connsiteY1" fmla="*/ 1008182 h 2019027"/>
              <a:gd name="connsiteX2" fmla="*/ 439783 w 1302600"/>
              <a:gd name="connsiteY2" fmla="*/ 190976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27409 w 1302600"/>
              <a:gd name="connsiteY1" fmla="*/ 1008260 h 2019027"/>
              <a:gd name="connsiteX2" fmla="*/ 439783 w 1302600"/>
              <a:gd name="connsiteY2" fmla="*/ 190976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27409 w 1302600"/>
              <a:gd name="connsiteY1" fmla="*/ 1008260 h 2019027"/>
              <a:gd name="connsiteX2" fmla="*/ 463484 w 1302600"/>
              <a:gd name="connsiteY2" fmla="*/ 288707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27409 w 1302600"/>
              <a:gd name="connsiteY1" fmla="*/ 1008260 h 2019027"/>
              <a:gd name="connsiteX2" fmla="*/ 463484 w 1302600"/>
              <a:gd name="connsiteY2" fmla="*/ 288707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27409 w 1302600"/>
              <a:gd name="connsiteY1" fmla="*/ 1008260 h 2019027"/>
              <a:gd name="connsiteX2" fmla="*/ 463484 w 1302600"/>
              <a:gd name="connsiteY2" fmla="*/ 288707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76938 w 1302600"/>
              <a:gd name="connsiteY1" fmla="*/ 1008205 h 2019027"/>
              <a:gd name="connsiteX2" fmla="*/ 463484 w 1302600"/>
              <a:gd name="connsiteY2" fmla="*/ 288707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76938 w 1302600"/>
              <a:gd name="connsiteY1" fmla="*/ 1008205 h 2019027"/>
              <a:gd name="connsiteX2" fmla="*/ 463484 w 1302600"/>
              <a:gd name="connsiteY2" fmla="*/ 288707 h 2019027"/>
              <a:gd name="connsiteX3" fmla="*/ 0 w 1302600"/>
              <a:gd name="connsiteY3" fmla="*/ 0 h 2019027"/>
              <a:gd name="connsiteX0" fmla="*/ 1302600 w 1302600"/>
              <a:gd name="connsiteY0" fmla="*/ 2019027 h 2019027"/>
              <a:gd name="connsiteX1" fmla="*/ 576938 w 1302600"/>
              <a:gd name="connsiteY1" fmla="*/ 1008205 h 2019027"/>
              <a:gd name="connsiteX2" fmla="*/ 463484 w 1302600"/>
              <a:gd name="connsiteY2" fmla="*/ 288707 h 2019027"/>
              <a:gd name="connsiteX3" fmla="*/ 0 w 1302600"/>
              <a:gd name="connsiteY3" fmla="*/ 0 h 2019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2600" h="2019027">
                <a:moveTo>
                  <a:pt x="1302600" y="2019027"/>
                </a:moveTo>
                <a:cubicBezTo>
                  <a:pt x="680399" y="1827726"/>
                  <a:pt x="627895" y="1375794"/>
                  <a:pt x="576938" y="1008205"/>
                </a:cubicBezTo>
                <a:cubicBezTo>
                  <a:pt x="525981" y="640616"/>
                  <a:pt x="559640" y="456741"/>
                  <a:pt x="463484" y="288707"/>
                </a:cubicBezTo>
                <a:cubicBezTo>
                  <a:pt x="367328" y="120673"/>
                  <a:pt x="230641" y="10564"/>
                  <a:pt x="0" y="0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6" name="Freihandform 55"/>
          <p:cNvSpPr/>
          <p:nvPr/>
        </p:nvSpPr>
        <p:spPr>
          <a:xfrm>
            <a:off x="1908468" y="3777456"/>
            <a:ext cx="450633" cy="2321778"/>
          </a:xfrm>
          <a:custGeom>
            <a:avLst/>
            <a:gdLst>
              <a:gd name="connsiteX0" fmla="*/ 3313 w 549413"/>
              <a:gd name="connsiteY0" fmla="*/ 0 h 1524000"/>
              <a:gd name="connsiteX1" fmla="*/ 41413 w 549413"/>
              <a:gd name="connsiteY1" fmla="*/ 800100 h 1524000"/>
              <a:gd name="connsiteX2" fmla="*/ 295413 w 549413"/>
              <a:gd name="connsiteY2" fmla="*/ 1358900 h 1524000"/>
              <a:gd name="connsiteX3" fmla="*/ 549413 w 549413"/>
              <a:gd name="connsiteY3" fmla="*/ 1524000 h 1524000"/>
              <a:gd name="connsiteX0" fmla="*/ 501 w 597413"/>
              <a:gd name="connsiteY0" fmla="*/ 0 h 1225550"/>
              <a:gd name="connsiteX1" fmla="*/ 89413 w 597413"/>
              <a:gd name="connsiteY1" fmla="*/ 501650 h 1225550"/>
              <a:gd name="connsiteX2" fmla="*/ 343413 w 597413"/>
              <a:gd name="connsiteY2" fmla="*/ 1060450 h 1225550"/>
              <a:gd name="connsiteX3" fmla="*/ 597413 w 597413"/>
              <a:gd name="connsiteY3" fmla="*/ 1225550 h 1225550"/>
              <a:gd name="connsiteX0" fmla="*/ 0 w 596912"/>
              <a:gd name="connsiteY0" fmla="*/ 0 h 1225550"/>
              <a:gd name="connsiteX1" fmla="*/ 88912 w 596912"/>
              <a:gd name="connsiteY1" fmla="*/ 501650 h 1225550"/>
              <a:gd name="connsiteX2" fmla="*/ 342912 w 596912"/>
              <a:gd name="connsiteY2" fmla="*/ 1060450 h 1225550"/>
              <a:gd name="connsiteX3" fmla="*/ 596912 w 596912"/>
              <a:gd name="connsiteY3" fmla="*/ 1225550 h 1225550"/>
              <a:gd name="connsiteX0" fmla="*/ 0 w 596912"/>
              <a:gd name="connsiteY0" fmla="*/ 0 h 1225550"/>
              <a:gd name="connsiteX1" fmla="*/ 88912 w 596912"/>
              <a:gd name="connsiteY1" fmla="*/ 501650 h 1225550"/>
              <a:gd name="connsiteX2" fmla="*/ 215774 w 596912"/>
              <a:gd name="connsiteY2" fmla="*/ 908050 h 1225550"/>
              <a:gd name="connsiteX3" fmla="*/ 596912 w 596912"/>
              <a:gd name="connsiteY3" fmla="*/ 1225550 h 1225550"/>
              <a:gd name="connsiteX0" fmla="*/ 0 w 596912"/>
              <a:gd name="connsiteY0" fmla="*/ 0 h 1225550"/>
              <a:gd name="connsiteX1" fmla="*/ 88912 w 596912"/>
              <a:gd name="connsiteY1" fmla="*/ 501650 h 1225550"/>
              <a:gd name="connsiteX2" fmla="*/ 215774 w 596912"/>
              <a:gd name="connsiteY2" fmla="*/ 908050 h 1225550"/>
              <a:gd name="connsiteX3" fmla="*/ 596912 w 596912"/>
              <a:gd name="connsiteY3" fmla="*/ 1225550 h 1225550"/>
              <a:gd name="connsiteX0" fmla="*/ 0 w 926453"/>
              <a:gd name="connsiteY0" fmla="*/ 0 h 2001139"/>
              <a:gd name="connsiteX1" fmla="*/ 88912 w 926453"/>
              <a:gd name="connsiteY1" fmla="*/ 501650 h 2001139"/>
              <a:gd name="connsiteX2" fmla="*/ 215774 w 926453"/>
              <a:gd name="connsiteY2" fmla="*/ 908050 h 2001139"/>
              <a:gd name="connsiteX3" fmla="*/ 926453 w 926453"/>
              <a:gd name="connsiteY3" fmla="*/ 2001139 h 2001139"/>
              <a:gd name="connsiteX0" fmla="*/ 0 w 926453"/>
              <a:gd name="connsiteY0" fmla="*/ 0 h 2001139"/>
              <a:gd name="connsiteX1" fmla="*/ 88912 w 926453"/>
              <a:gd name="connsiteY1" fmla="*/ 501650 h 2001139"/>
              <a:gd name="connsiteX2" fmla="*/ 215774 w 926453"/>
              <a:gd name="connsiteY2" fmla="*/ 908050 h 2001139"/>
              <a:gd name="connsiteX3" fmla="*/ 926453 w 926453"/>
              <a:gd name="connsiteY3" fmla="*/ 2001139 h 2001139"/>
              <a:gd name="connsiteX0" fmla="*/ 359881 w 854100"/>
              <a:gd name="connsiteY0" fmla="*/ 0 h 2491320"/>
              <a:gd name="connsiteX1" fmla="*/ 16559 w 854100"/>
              <a:gd name="connsiteY1" fmla="*/ 991831 h 2491320"/>
              <a:gd name="connsiteX2" fmla="*/ 143421 w 854100"/>
              <a:gd name="connsiteY2" fmla="*/ 1398231 h 2491320"/>
              <a:gd name="connsiteX3" fmla="*/ 854100 w 854100"/>
              <a:gd name="connsiteY3" fmla="*/ 2491320 h 2491320"/>
              <a:gd name="connsiteX0" fmla="*/ 359881 w 854100"/>
              <a:gd name="connsiteY0" fmla="*/ 0 h 2491320"/>
              <a:gd name="connsiteX1" fmla="*/ 16559 w 854100"/>
              <a:gd name="connsiteY1" fmla="*/ 991831 h 2491320"/>
              <a:gd name="connsiteX2" fmla="*/ 143421 w 854100"/>
              <a:gd name="connsiteY2" fmla="*/ 1398231 h 2491320"/>
              <a:gd name="connsiteX3" fmla="*/ 854100 w 854100"/>
              <a:gd name="connsiteY3" fmla="*/ 2491320 h 2491320"/>
              <a:gd name="connsiteX0" fmla="*/ 256060 w 750279"/>
              <a:gd name="connsiteY0" fmla="*/ 0 h 2491320"/>
              <a:gd name="connsiteX1" fmla="*/ 240515 w 750279"/>
              <a:gd name="connsiteY1" fmla="*/ 1099916 h 2491320"/>
              <a:gd name="connsiteX2" fmla="*/ 39600 w 750279"/>
              <a:gd name="connsiteY2" fmla="*/ 1398231 h 2491320"/>
              <a:gd name="connsiteX3" fmla="*/ 750279 w 750279"/>
              <a:gd name="connsiteY3" fmla="*/ 2491320 h 2491320"/>
              <a:gd name="connsiteX0" fmla="*/ 218574 w 712793"/>
              <a:gd name="connsiteY0" fmla="*/ 0 h 2491320"/>
              <a:gd name="connsiteX1" fmla="*/ 203029 w 712793"/>
              <a:gd name="connsiteY1" fmla="*/ 1099916 h 2491320"/>
              <a:gd name="connsiteX2" fmla="*/ 43154 w 712793"/>
              <a:gd name="connsiteY2" fmla="*/ 1914289 h 2491320"/>
              <a:gd name="connsiteX3" fmla="*/ 712793 w 712793"/>
              <a:gd name="connsiteY3" fmla="*/ 2491320 h 2491320"/>
              <a:gd name="connsiteX0" fmla="*/ 189381 w 683600"/>
              <a:gd name="connsiteY0" fmla="*/ 0 h 2491320"/>
              <a:gd name="connsiteX1" fmla="*/ 173836 w 683600"/>
              <a:gd name="connsiteY1" fmla="*/ 1099916 h 2491320"/>
              <a:gd name="connsiteX2" fmla="*/ 13961 w 683600"/>
              <a:gd name="connsiteY2" fmla="*/ 1914289 h 2491320"/>
              <a:gd name="connsiteX3" fmla="*/ 683600 w 683600"/>
              <a:gd name="connsiteY3" fmla="*/ 2491320 h 2491320"/>
              <a:gd name="connsiteX0" fmla="*/ 189381 w 683600"/>
              <a:gd name="connsiteY0" fmla="*/ 0 h 2491320"/>
              <a:gd name="connsiteX1" fmla="*/ 173836 w 683600"/>
              <a:gd name="connsiteY1" fmla="*/ 1099916 h 2491320"/>
              <a:gd name="connsiteX2" fmla="*/ 13961 w 683600"/>
              <a:gd name="connsiteY2" fmla="*/ 1914289 h 2491320"/>
              <a:gd name="connsiteX3" fmla="*/ 683600 w 683600"/>
              <a:gd name="connsiteY3" fmla="*/ 2491320 h 2491320"/>
              <a:gd name="connsiteX0" fmla="*/ 130787 w 625006"/>
              <a:gd name="connsiteY0" fmla="*/ 0 h 2491320"/>
              <a:gd name="connsiteX1" fmla="*/ 115242 w 625006"/>
              <a:gd name="connsiteY1" fmla="*/ 1099916 h 2491320"/>
              <a:gd name="connsiteX2" fmla="*/ 17715 w 625006"/>
              <a:gd name="connsiteY2" fmla="*/ 1918355 h 2491320"/>
              <a:gd name="connsiteX3" fmla="*/ 625006 w 625006"/>
              <a:gd name="connsiteY3" fmla="*/ 2491320 h 2491320"/>
              <a:gd name="connsiteX0" fmla="*/ 130787 w 625006"/>
              <a:gd name="connsiteY0" fmla="*/ 0 h 2491320"/>
              <a:gd name="connsiteX1" fmla="*/ 115242 w 625006"/>
              <a:gd name="connsiteY1" fmla="*/ 1099916 h 2491320"/>
              <a:gd name="connsiteX2" fmla="*/ 17715 w 625006"/>
              <a:gd name="connsiteY2" fmla="*/ 1918355 h 2491320"/>
              <a:gd name="connsiteX3" fmla="*/ 625006 w 625006"/>
              <a:gd name="connsiteY3" fmla="*/ 2491320 h 2491320"/>
              <a:gd name="connsiteX0" fmla="*/ 130787 w 625006"/>
              <a:gd name="connsiteY0" fmla="*/ 0 h 2491320"/>
              <a:gd name="connsiteX1" fmla="*/ 115242 w 625006"/>
              <a:gd name="connsiteY1" fmla="*/ 1099916 h 2491320"/>
              <a:gd name="connsiteX2" fmla="*/ 17715 w 625006"/>
              <a:gd name="connsiteY2" fmla="*/ 1918355 h 2491320"/>
              <a:gd name="connsiteX3" fmla="*/ 625006 w 625006"/>
              <a:gd name="connsiteY3" fmla="*/ 2491320 h 2491320"/>
              <a:gd name="connsiteX0" fmla="*/ 139975 w 634194"/>
              <a:gd name="connsiteY0" fmla="*/ 0 h 2491320"/>
              <a:gd name="connsiteX1" fmla="*/ 124430 w 634194"/>
              <a:gd name="connsiteY1" fmla="*/ 1099916 h 2491320"/>
              <a:gd name="connsiteX2" fmla="*/ 26903 w 634194"/>
              <a:gd name="connsiteY2" fmla="*/ 1918355 h 2491320"/>
              <a:gd name="connsiteX3" fmla="*/ 634194 w 634194"/>
              <a:gd name="connsiteY3" fmla="*/ 2491320 h 2491320"/>
              <a:gd name="connsiteX0" fmla="*/ 137971 w 632190"/>
              <a:gd name="connsiteY0" fmla="*/ 0 h 2491320"/>
              <a:gd name="connsiteX1" fmla="*/ 122426 w 632190"/>
              <a:gd name="connsiteY1" fmla="*/ 1099916 h 2491320"/>
              <a:gd name="connsiteX2" fmla="*/ 24899 w 632190"/>
              <a:gd name="connsiteY2" fmla="*/ 1918355 h 2491320"/>
              <a:gd name="connsiteX3" fmla="*/ 632190 w 632190"/>
              <a:gd name="connsiteY3" fmla="*/ 2491320 h 2491320"/>
              <a:gd name="connsiteX0" fmla="*/ 147020 w 641239"/>
              <a:gd name="connsiteY0" fmla="*/ 0 h 2491320"/>
              <a:gd name="connsiteX1" fmla="*/ 131475 w 641239"/>
              <a:gd name="connsiteY1" fmla="*/ 1099916 h 2491320"/>
              <a:gd name="connsiteX2" fmla="*/ 33948 w 641239"/>
              <a:gd name="connsiteY2" fmla="*/ 1918355 h 2491320"/>
              <a:gd name="connsiteX3" fmla="*/ 641239 w 641239"/>
              <a:gd name="connsiteY3" fmla="*/ 2491320 h 2491320"/>
              <a:gd name="connsiteX0" fmla="*/ 146606 w 640825"/>
              <a:gd name="connsiteY0" fmla="*/ 0 h 2491320"/>
              <a:gd name="connsiteX1" fmla="*/ 131061 w 640825"/>
              <a:gd name="connsiteY1" fmla="*/ 1099916 h 2491320"/>
              <a:gd name="connsiteX2" fmla="*/ 33534 w 640825"/>
              <a:gd name="connsiteY2" fmla="*/ 1918355 h 2491320"/>
              <a:gd name="connsiteX3" fmla="*/ 640825 w 640825"/>
              <a:gd name="connsiteY3" fmla="*/ 2491320 h 2491320"/>
              <a:gd name="connsiteX0" fmla="*/ 79913 w 574132"/>
              <a:gd name="connsiteY0" fmla="*/ 0 h 2491320"/>
              <a:gd name="connsiteX1" fmla="*/ 64368 w 574132"/>
              <a:gd name="connsiteY1" fmla="*/ 1099916 h 2491320"/>
              <a:gd name="connsiteX2" fmla="*/ 23444 w 574132"/>
              <a:gd name="connsiteY2" fmla="*/ 1918356 h 2491320"/>
              <a:gd name="connsiteX3" fmla="*/ 574132 w 574132"/>
              <a:gd name="connsiteY3" fmla="*/ 2491320 h 2491320"/>
              <a:gd name="connsiteX0" fmla="*/ 100586 w 594805"/>
              <a:gd name="connsiteY0" fmla="*/ 0 h 2491320"/>
              <a:gd name="connsiteX1" fmla="*/ 85041 w 594805"/>
              <a:gd name="connsiteY1" fmla="*/ 1099916 h 2491320"/>
              <a:gd name="connsiteX2" fmla="*/ 20673 w 594805"/>
              <a:gd name="connsiteY2" fmla="*/ 1913069 h 2491320"/>
              <a:gd name="connsiteX3" fmla="*/ 594805 w 594805"/>
              <a:gd name="connsiteY3" fmla="*/ 2491320 h 2491320"/>
              <a:gd name="connsiteX0" fmla="*/ 108371 w 602590"/>
              <a:gd name="connsiteY0" fmla="*/ 0 h 2491320"/>
              <a:gd name="connsiteX1" fmla="*/ 92826 w 602590"/>
              <a:gd name="connsiteY1" fmla="*/ 1099916 h 2491320"/>
              <a:gd name="connsiteX2" fmla="*/ 28458 w 602590"/>
              <a:gd name="connsiteY2" fmla="*/ 1913069 h 2491320"/>
              <a:gd name="connsiteX3" fmla="*/ 602590 w 602590"/>
              <a:gd name="connsiteY3" fmla="*/ 2491320 h 2491320"/>
              <a:gd name="connsiteX0" fmla="*/ 92939 w 587158"/>
              <a:gd name="connsiteY0" fmla="*/ 0 h 2491320"/>
              <a:gd name="connsiteX1" fmla="*/ 77394 w 587158"/>
              <a:gd name="connsiteY1" fmla="*/ 1099916 h 2491320"/>
              <a:gd name="connsiteX2" fmla="*/ 13026 w 587158"/>
              <a:gd name="connsiteY2" fmla="*/ 1913069 h 2491320"/>
              <a:gd name="connsiteX3" fmla="*/ 587158 w 587158"/>
              <a:gd name="connsiteY3" fmla="*/ 2491320 h 2491320"/>
              <a:gd name="connsiteX0" fmla="*/ 97989 w 592208"/>
              <a:gd name="connsiteY0" fmla="*/ 0 h 2491320"/>
              <a:gd name="connsiteX1" fmla="*/ 82444 w 592208"/>
              <a:gd name="connsiteY1" fmla="*/ 1099916 h 2491320"/>
              <a:gd name="connsiteX2" fmla="*/ 18076 w 592208"/>
              <a:gd name="connsiteY2" fmla="*/ 1913069 h 2491320"/>
              <a:gd name="connsiteX3" fmla="*/ 592208 w 592208"/>
              <a:gd name="connsiteY3" fmla="*/ 2491320 h 2491320"/>
              <a:gd name="connsiteX0" fmla="*/ 97989 w 592208"/>
              <a:gd name="connsiteY0" fmla="*/ 0 h 2491324"/>
              <a:gd name="connsiteX1" fmla="*/ 82444 w 592208"/>
              <a:gd name="connsiteY1" fmla="*/ 1099916 h 2491324"/>
              <a:gd name="connsiteX2" fmla="*/ 18076 w 592208"/>
              <a:gd name="connsiteY2" fmla="*/ 1913069 h 2491324"/>
              <a:gd name="connsiteX3" fmla="*/ 592208 w 592208"/>
              <a:gd name="connsiteY3" fmla="*/ 2491320 h 2491324"/>
              <a:gd name="connsiteX0" fmla="*/ 68888 w 586811"/>
              <a:gd name="connsiteY0" fmla="*/ 0 h 2491324"/>
              <a:gd name="connsiteX1" fmla="*/ 77047 w 586811"/>
              <a:gd name="connsiteY1" fmla="*/ 1099916 h 2491324"/>
              <a:gd name="connsiteX2" fmla="*/ 12679 w 586811"/>
              <a:gd name="connsiteY2" fmla="*/ 1913069 h 2491324"/>
              <a:gd name="connsiteX3" fmla="*/ 586811 w 586811"/>
              <a:gd name="connsiteY3" fmla="*/ 2491320 h 2491324"/>
              <a:gd name="connsiteX0" fmla="*/ 71554 w 589477"/>
              <a:gd name="connsiteY0" fmla="*/ 0 h 2491324"/>
              <a:gd name="connsiteX1" fmla="*/ 79713 w 589477"/>
              <a:gd name="connsiteY1" fmla="*/ 1099916 h 2491324"/>
              <a:gd name="connsiteX2" fmla="*/ 15345 w 589477"/>
              <a:gd name="connsiteY2" fmla="*/ 1913069 h 2491324"/>
              <a:gd name="connsiteX3" fmla="*/ 589477 w 589477"/>
              <a:gd name="connsiteY3" fmla="*/ 2491320 h 2491324"/>
              <a:gd name="connsiteX0" fmla="*/ 66674 w 584597"/>
              <a:gd name="connsiteY0" fmla="*/ 0 h 2491324"/>
              <a:gd name="connsiteX1" fmla="*/ 128744 w 584597"/>
              <a:gd name="connsiteY1" fmla="*/ 1099337 h 2491324"/>
              <a:gd name="connsiteX2" fmla="*/ 10465 w 584597"/>
              <a:gd name="connsiteY2" fmla="*/ 1913069 h 2491324"/>
              <a:gd name="connsiteX3" fmla="*/ 584597 w 584597"/>
              <a:gd name="connsiteY3" fmla="*/ 2491320 h 2491324"/>
              <a:gd name="connsiteX0" fmla="*/ 69005 w 586928"/>
              <a:gd name="connsiteY0" fmla="*/ 0 h 2491324"/>
              <a:gd name="connsiteX1" fmla="*/ 131075 w 586928"/>
              <a:gd name="connsiteY1" fmla="*/ 1099337 h 2491324"/>
              <a:gd name="connsiteX2" fmla="*/ 12796 w 586928"/>
              <a:gd name="connsiteY2" fmla="*/ 1913069 h 2491324"/>
              <a:gd name="connsiteX3" fmla="*/ 586928 w 586928"/>
              <a:gd name="connsiteY3" fmla="*/ 2491320 h 2491324"/>
              <a:gd name="connsiteX0" fmla="*/ 5157 w 523080"/>
              <a:gd name="connsiteY0" fmla="*/ 0 h 2491324"/>
              <a:gd name="connsiteX1" fmla="*/ 67227 w 523080"/>
              <a:gd name="connsiteY1" fmla="*/ 1099337 h 2491324"/>
              <a:gd name="connsiteX2" fmla="*/ 12675 w 523080"/>
              <a:gd name="connsiteY2" fmla="*/ 1913069 h 2491324"/>
              <a:gd name="connsiteX3" fmla="*/ 523080 w 523080"/>
              <a:gd name="connsiteY3" fmla="*/ 2491320 h 2491324"/>
              <a:gd name="connsiteX0" fmla="*/ 11585 w 529508"/>
              <a:gd name="connsiteY0" fmla="*/ 0 h 2491328"/>
              <a:gd name="connsiteX1" fmla="*/ 73655 w 529508"/>
              <a:gd name="connsiteY1" fmla="*/ 1099337 h 2491328"/>
              <a:gd name="connsiteX2" fmla="*/ 19103 w 529508"/>
              <a:gd name="connsiteY2" fmla="*/ 1913069 h 2491328"/>
              <a:gd name="connsiteX3" fmla="*/ 529508 w 529508"/>
              <a:gd name="connsiteY3" fmla="*/ 2491320 h 2491328"/>
              <a:gd name="connsiteX0" fmla="*/ 1143 w 519066"/>
              <a:gd name="connsiteY0" fmla="*/ 0 h 2491325"/>
              <a:gd name="connsiteX1" fmla="*/ 63213 w 519066"/>
              <a:gd name="connsiteY1" fmla="*/ 1099337 h 2491325"/>
              <a:gd name="connsiteX2" fmla="*/ 8661 w 519066"/>
              <a:gd name="connsiteY2" fmla="*/ 1913069 h 2491325"/>
              <a:gd name="connsiteX3" fmla="*/ 519066 w 519066"/>
              <a:gd name="connsiteY3" fmla="*/ 2491320 h 2491325"/>
              <a:gd name="connsiteX0" fmla="*/ 3538 w 521461"/>
              <a:gd name="connsiteY0" fmla="*/ 0 h 2491325"/>
              <a:gd name="connsiteX1" fmla="*/ 65608 w 521461"/>
              <a:gd name="connsiteY1" fmla="*/ 1099337 h 2491325"/>
              <a:gd name="connsiteX2" fmla="*/ 11056 w 521461"/>
              <a:gd name="connsiteY2" fmla="*/ 1913069 h 2491325"/>
              <a:gd name="connsiteX3" fmla="*/ 521461 w 521461"/>
              <a:gd name="connsiteY3" fmla="*/ 2491320 h 2491325"/>
              <a:gd name="connsiteX0" fmla="*/ 24218 w 519336"/>
              <a:gd name="connsiteY0" fmla="*/ 0 h 2329097"/>
              <a:gd name="connsiteX1" fmla="*/ 63483 w 519336"/>
              <a:gd name="connsiteY1" fmla="*/ 937109 h 2329097"/>
              <a:gd name="connsiteX2" fmla="*/ 8931 w 519336"/>
              <a:gd name="connsiteY2" fmla="*/ 1750841 h 2329097"/>
              <a:gd name="connsiteX3" fmla="*/ 519336 w 519336"/>
              <a:gd name="connsiteY3" fmla="*/ 2329092 h 2329097"/>
              <a:gd name="connsiteX0" fmla="*/ 24218 w 519336"/>
              <a:gd name="connsiteY0" fmla="*/ 0 h 2329097"/>
              <a:gd name="connsiteX1" fmla="*/ 63483 w 519336"/>
              <a:gd name="connsiteY1" fmla="*/ 937109 h 2329097"/>
              <a:gd name="connsiteX2" fmla="*/ 8931 w 519336"/>
              <a:gd name="connsiteY2" fmla="*/ 1750841 h 2329097"/>
              <a:gd name="connsiteX3" fmla="*/ 519336 w 519336"/>
              <a:gd name="connsiteY3" fmla="*/ 2329092 h 2329097"/>
              <a:gd name="connsiteX0" fmla="*/ 30780 w 525898"/>
              <a:gd name="connsiteY0" fmla="*/ 0 h 2329097"/>
              <a:gd name="connsiteX1" fmla="*/ 70045 w 525898"/>
              <a:gd name="connsiteY1" fmla="*/ 937109 h 2329097"/>
              <a:gd name="connsiteX2" fmla="*/ 15493 w 525898"/>
              <a:gd name="connsiteY2" fmla="*/ 1750841 h 2329097"/>
              <a:gd name="connsiteX3" fmla="*/ 525898 w 525898"/>
              <a:gd name="connsiteY3" fmla="*/ 2329092 h 2329097"/>
              <a:gd name="connsiteX0" fmla="*/ 30780 w 525898"/>
              <a:gd name="connsiteY0" fmla="*/ 0 h 2329092"/>
              <a:gd name="connsiteX1" fmla="*/ 70045 w 525898"/>
              <a:gd name="connsiteY1" fmla="*/ 937109 h 2329092"/>
              <a:gd name="connsiteX2" fmla="*/ 15493 w 525898"/>
              <a:gd name="connsiteY2" fmla="*/ 1750841 h 2329092"/>
              <a:gd name="connsiteX3" fmla="*/ 525898 w 525898"/>
              <a:gd name="connsiteY3" fmla="*/ 2329092 h 2329092"/>
              <a:gd name="connsiteX0" fmla="*/ 37786 w 532904"/>
              <a:gd name="connsiteY0" fmla="*/ 0 h 2329092"/>
              <a:gd name="connsiteX1" fmla="*/ 118406 w 532904"/>
              <a:gd name="connsiteY1" fmla="*/ 931573 h 2329092"/>
              <a:gd name="connsiteX2" fmla="*/ 22499 w 532904"/>
              <a:gd name="connsiteY2" fmla="*/ 1750841 h 2329092"/>
              <a:gd name="connsiteX3" fmla="*/ 532904 w 532904"/>
              <a:gd name="connsiteY3" fmla="*/ 2329092 h 2329092"/>
              <a:gd name="connsiteX0" fmla="*/ 28885 w 524003"/>
              <a:gd name="connsiteY0" fmla="*/ 0 h 2329092"/>
              <a:gd name="connsiteX1" fmla="*/ 109505 w 524003"/>
              <a:gd name="connsiteY1" fmla="*/ 931573 h 2329092"/>
              <a:gd name="connsiteX2" fmla="*/ 13598 w 524003"/>
              <a:gd name="connsiteY2" fmla="*/ 1750841 h 2329092"/>
              <a:gd name="connsiteX3" fmla="*/ 524003 w 524003"/>
              <a:gd name="connsiteY3" fmla="*/ 2329092 h 2329092"/>
              <a:gd name="connsiteX0" fmla="*/ 0 w 495118"/>
              <a:gd name="connsiteY0" fmla="*/ 0 h 2329092"/>
              <a:gd name="connsiteX1" fmla="*/ 80620 w 495118"/>
              <a:gd name="connsiteY1" fmla="*/ 931573 h 2329092"/>
              <a:gd name="connsiteX2" fmla="*/ 26818 w 495118"/>
              <a:gd name="connsiteY2" fmla="*/ 1735569 h 2329092"/>
              <a:gd name="connsiteX3" fmla="*/ 495118 w 495118"/>
              <a:gd name="connsiteY3" fmla="*/ 2329092 h 2329092"/>
              <a:gd name="connsiteX0" fmla="*/ 0 w 495118"/>
              <a:gd name="connsiteY0" fmla="*/ 0 h 2329092"/>
              <a:gd name="connsiteX1" fmla="*/ 80620 w 495118"/>
              <a:gd name="connsiteY1" fmla="*/ 931573 h 2329092"/>
              <a:gd name="connsiteX2" fmla="*/ 26818 w 495118"/>
              <a:gd name="connsiteY2" fmla="*/ 1735569 h 2329092"/>
              <a:gd name="connsiteX3" fmla="*/ 495118 w 495118"/>
              <a:gd name="connsiteY3" fmla="*/ 2329092 h 2329092"/>
              <a:gd name="connsiteX0" fmla="*/ 0 w 495118"/>
              <a:gd name="connsiteY0" fmla="*/ 0 h 2329092"/>
              <a:gd name="connsiteX1" fmla="*/ 80620 w 495118"/>
              <a:gd name="connsiteY1" fmla="*/ 931573 h 2329092"/>
              <a:gd name="connsiteX2" fmla="*/ 26818 w 495118"/>
              <a:gd name="connsiteY2" fmla="*/ 1735569 h 2329092"/>
              <a:gd name="connsiteX3" fmla="*/ 495118 w 495118"/>
              <a:gd name="connsiteY3" fmla="*/ 2329092 h 232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118" h="2329092">
                <a:moveTo>
                  <a:pt x="0" y="0"/>
                </a:moveTo>
                <a:cubicBezTo>
                  <a:pt x="228891" y="260400"/>
                  <a:pt x="126329" y="627040"/>
                  <a:pt x="80620" y="931573"/>
                </a:cubicBezTo>
                <a:cubicBezTo>
                  <a:pt x="34911" y="1236106"/>
                  <a:pt x="-25562" y="1400838"/>
                  <a:pt x="26818" y="1735569"/>
                </a:cubicBezTo>
                <a:cubicBezTo>
                  <a:pt x="79198" y="2070300"/>
                  <a:pt x="214789" y="2264134"/>
                  <a:pt x="495118" y="2329092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58" name="Freihandform 57"/>
          <p:cNvSpPr/>
          <p:nvPr/>
        </p:nvSpPr>
        <p:spPr>
          <a:xfrm>
            <a:off x="2091048" y="3797807"/>
            <a:ext cx="1244910" cy="2311893"/>
          </a:xfrm>
          <a:custGeom>
            <a:avLst/>
            <a:gdLst>
              <a:gd name="connsiteX0" fmla="*/ 596975 w 596975"/>
              <a:gd name="connsiteY0" fmla="*/ 0 h 1614099"/>
              <a:gd name="connsiteX1" fmla="*/ 139775 w 596975"/>
              <a:gd name="connsiteY1" fmla="*/ 520700 h 1614099"/>
              <a:gd name="connsiteX2" fmla="*/ 75 w 596975"/>
              <a:gd name="connsiteY2" fmla="*/ 1244600 h 1614099"/>
              <a:gd name="connsiteX3" fmla="*/ 152475 w 596975"/>
              <a:gd name="connsiteY3" fmla="*/ 1612900 h 1614099"/>
              <a:gd name="connsiteX4" fmla="*/ 590625 w 596975"/>
              <a:gd name="connsiteY4" fmla="*/ 1339850 h 1614099"/>
              <a:gd name="connsiteX0" fmla="*/ 692358 w 692358"/>
              <a:gd name="connsiteY0" fmla="*/ 0 h 1614099"/>
              <a:gd name="connsiteX1" fmla="*/ 38301 w 692358"/>
              <a:gd name="connsiteY1" fmla="*/ 457360 h 1614099"/>
              <a:gd name="connsiteX2" fmla="*/ 95458 w 692358"/>
              <a:gd name="connsiteY2" fmla="*/ 1244600 h 1614099"/>
              <a:gd name="connsiteX3" fmla="*/ 247858 w 692358"/>
              <a:gd name="connsiteY3" fmla="*/ 1612900 h 1614099"/>
              <a:gd name="connsiteX4" fmla="*/ 686008 w 692358"/>
              <a:gd name="connsiteY4" fmla="*/ 1339850 h 1614099"/>
              <a:gd name="connsiteX0" fmla="*/ 756051 w 756051"/>
              <a:gd name="connsiteY0" fmla="*/ 0 h 1613687"/>
              <a:gd name="connsiteX1" fmla="*/ 101994 w 756051"/>
              <a:gd name="connsiteY1" fmla="*/ 457360 h 1613687"/>
              <a:gd name="connsiteX2" fmla="*/ 22406 w 756051"/>
              <a:gd name="connsiteY2" fmla="*/ 1264092 h 1613687"/>
              <a:gd name="connsiteX3" fmla="*/ 311551 w 756051"/>
              <a:gd name="connsiteY3" fmla="*/ 1612900 h 1613687"/>
              <a:gd name="connsiteX4" fmla="*/ 749701 w 756051"/>
              <a:gd name="connsiteY4" fmla="*/ 1339850 h 1613687"/>
              <a:gd name="connsiteX0" fmla="*/ 756051 w 756051"/>
              <a:gd name="connsiteY0" fmla="*/ 0 h 1613687"/>
              <a:gd name="connsiteX1" fmla="*/ 101994 w 756051"/>
              <a:gd name="connsiteY1" fmla="*/ 457360 h 1613687"/>
              <a:gd name="connsiteX2" fmla="*/ 22406 w 756051"/>
              <a:gd name="connsiteY2" fmla="*/ 1264092 h 1613687"/>
              <a:gd name="connsiteX3" fmla="*/ 311551 w 756051"/>
              <a:gd name="connsiteY3" fmla="*/ 1612900 h 1613687"/>
              <a:gd name="connsiteX4" fmla="*/ 749701 w 756051"/>
              <a:gd name="connsiteY4" fmla="*/ 1339850 h 1613687"/>
              <a:gd name="connsiteX0" fmla="*/ 834904 w 834904"/>
              <a:gd name="connsiteY0" fmla="*/ 0 h 1613811"/>
              <a:gd name="connsiteX1" fmla="*/ 180847 w 834904"/>
              <a:gd name="connsiteY1" fmla="*/ 457360 h 1613811"/>
              <a:gd name="connsiteX2" fmla="*/ 8966 w 834904"/>
              <a:gd name="connsiteY2" fmla="*/ 1257860 h 1613811"/>
              <a:gd name="connsiteX3" fmla="*/ 390404 w 834904"/>
              <a:gd name="connsiteY3" fmla="*/ 1612900 h 1613811"/>
              <a:gd name="connsiteX4" fmla="*/ 828554 w 834904"/>
              <a:gd name="connsiteY4" fmla="*/ 1339850 h 1613811"/>
              <a:gd name="connsiteX0" fmla="*/ 828095 w 828095"/>
              <a:gd name="connsiteY0" fmla="*/ 0 h 1613811"/>
              <a:gd name="connsiteX1" fmla="*/ 256700 w 828095"/>
              <a:gd name="connsiteY1" fmla="*/ 511237 h 1613811"/>
              <a:gd name="connsiteX2" fmla="*/ 2157 w 828095"/>
              <a:gd name="connsiteY2" fmla="*/ 1257860 h 1613811"/>
              <a:gd name="connsiteX3" fmla="*/ 383595 w 828095"/>
              <a:gd name="connsiteY3" fmla="*/ 1612900 h 1613811"/>
              <a:gd name="connsiteX4" fmla="*/ 821745 w 828095"/>
              <a:gd name="connsiteY4" fmla="*/ 1339850 h 1613811"/>
              <a:gd name="connsiteX0" fmla="*/ 676871 w 676871"/>
              <a:gd name="connsiteY0" fmla="*/ 0 h 1613811"/>
              <a:gd name="connsiteX1" fmla="*/ 105476 w 676871"/>
              <a:gd name="connsiteY1" fmla="*/ 511237 h 1613811"/>
              <a:gd name="connsiteX2" fmla="*/ 9722 w 676871"/>
              <a:gd name="connsiteY2" fmla="*/ 1251114 h 1613811"/>
              <a:gd name="connsiteX3" fmla="*/ 232371 w 676871"/>
              <a:gd name="connsiteY3" fmla="*/ 1612900 h 1613811"/>
              <a:gd name="connsiteX4" fmla="*/ 670521 w 676871"/>
              <a:gd name="connsiteY4" fmla="*/ 1339850 h 1613811"/>
              <a:gd name="connsiteX0" fmla="*/ 676871 w 676871"/>
              <a:gd name="connsiteY0" fmla="*/ 0 h 1613811"/>
              <a:gd name="connsiteX1" fmla="*/ 105476 w 676871"/>
              <a:gd name="connsiteY1" fmla="*/ 511237 h 1613811"/>
              <a:gd name="connsiteX2" fmla="*/ 9722 w 676871"/>
              <a:gd name="connsiteY2" fmla="*/ 1251114 h 1613811"/>
              <a:gd name="connsiteX3" fmla="*/ 232371 w 676871"/>
              <a:gd name="connsiteY3" fmla="*/ 1612900 h 1613811"/>
              <a:gd name="connsiteX4" fmla="*/ 670521 w 676871"/>
              <a:gd name="connsiteY4" fmla="*/ 1339850 h 1613811"/>
              <a:gd name="connsiteX0" fmla="*/ 662105 w 670126"/>
              <a:gd name="connsiteY0" fmla="*/ 0 h 1948238"/>
              <a:gd name="connsiteX1" fmla="*/ 105081 w 670126"/>
              <a:gd name="connsiteY1" fmla="*/ 845664 h 1948238"/>
              <a:gd name="connsiteX2" fmla="*/ 9327 w 670126"/>
              <a:gd name="connsiteY2" fmla="*/ 1585541 h 1948238"/>
              <a:gd name="connsiteX3" fmla="*/ 231976 w 670126"/>
              <a:gd name="connsiteY3" fmla="*/ 1947327 h 1948238"/>
              <a:gd name="connsiteX4" fmla="*/ 670126 w 670126"/>
              <a:gd name="connsiteY4" fmla="*/ 1674277 h 1948238"/>
              <a:gd name="connsiteX0" fmla="*/ 1290694 w 1298715"/>
              <a:gd name="connsiteY0" fmla="*/ 0 h 1948238"/>
              <a:gd name="connsiteX1" fmla="*/ 733670 w 1298715"/>
              <a:gd name="connsiteY1" fmla="*/ 845664 h 1948238"/>
              <a:gd name="connsiteX2" fmla="*/ 604 w 1298715"/>
              <a:gd name="connsiteY2" fmla="*/ 1340358 h 1948238"/>
              <a:gd name="connsiteX3" fmla="*/ 860565 w 1298715"/>
              <a:gd name="connsiteY3" fmla="*/ 1947327 h 1948238"/>
              <a:gd name="connsiteX4" fmla="*/ 1298715 w 1298715"/>
              <a:gd name="connsiteY4" fmla="*/ 1674277 h 1948238"/>
              <a:gd name="connsiteX0" fmla="*/ 1311222 w 1319243"/>
              <a:gd name="connsiteY0" fmla="*/ 0 h 1948238"/>
              <a:gd name="connsiteX1" fmla="*/ 351348 w 1319243"/>
              <a:gd name="connsiteY1" fmla="*/ 484099 h 1948238"/>
              <a:gd name="connsiteX2" fmla="*/ 21132 w 1319243"/>
              <a:gd name="connsiteY2" fmla="*/ 1340358 h 1948238"/>
              <a:gd name="connsiteX3" fmla="*/ 881093 w 1319243"/>
              <a:gd name="connsiteY3" fmla="*/ 1947327 h 1948238"/>
              <a:gd name="connsiteX4" fmla="*/ 1319243 w 1319243"/>
              <a:gd name="connsiteY4" fmla="*/ 1674277 h 1948238"/>
              <a:gd name="connsiteX0" fmla="*/ 1404032 w 1412053"/>
              <a:gd name="connsiteY0" fmla="*/ 0 h 1737531"/>
              <a:gd name="connsiteX1" fmla="*/ 444158 w 1412053"/>
              <a:gd name="connsiteY1" fmla="*/ 484099 h 1737531"/>
              <a:gd name="connsiteX2" fmla="*/ 113942 w 1412053"/>
              <a:gd name="connsiteY2" fmla="*/ 1340358 h 1737531"/>
              <a:gd name="connsiteX3" fmla="*/ 61254 w 1412053"/>
              <a:gd name="connsiteY3" fmla="*/ 1658793 h 1737531"/>
              <a:gd name="connsiteX4" fmla="*/ 1412053 w 1412053"/>
              <a:gd name="connsiteY4" fmla="*/ 1674277 h 1737531"/>
              <a:gd name="connsiteX0" fmla="*/ 1518615 w 1526636"/>
              <a:gd name="connsiteY0" fmla="*/ 0 h 1737531"/>
              <a:gd name="connsiteX1" fmla="*/ 558741 w 1526636"/>
              <a:gd name="connsiteY1" fmla="*/ 484099 h 1737531"/>
              <a:gd name="connsiteX2" fmla="*/ 22176 w 1526636"/>
              <a:gd name="connsiteY2" fmla="*/ 1181079 h 1737531"/>
              <a:gd name="connsiteX3" fmla="*/ 175837 w 1526636"/>
              <a:gd name="connsiteY3" fmla="*/ 1658793 h 1737531"/>
              <a:gd name="connsiteX4" fmla="*/ 1526636 w 1526636"/>
              <a:gd name="connsiteY4" fmla="*/ 1674277 h 1737531"/>
              <a:gd name="connsiteX0" fmla="*/ 1518615 w 1518615"/>
              <a:gd name="connsiteY0" fmla="*/ 0 h 1968077"/>
              <a:gd name="connsiteX1" fmla="*/ 558741 w 1518615"/>
              <a:gd name="connsiteY1" fmla="*/ 484099 h 1968077"/>
              <a:gd name="connsiteX2" fmla="*/ 22176 w 1518615"/>
              <a:gd name="connsiteY2" fmla="*/ 1181079 h 1968077"/>
              <a:gd name="connsiteX3" fmla="*/ 175837 w 1518615"/>
              <a:gd name="connsiteY3" fmla="*/ 1658793 h 1968077"/>
              <a:gd name="connsiteX4" fmla="*/ 173268 w 1518615"/>
              <a:gd name="connsiteY4" fmla="*/ 1937241 h 1968077"/>
              <a:gd name="connsiteX0" fmla="*/ 1509960 w 1509960"/>
              <a:gd name="connsiteY0" fmla="*/ 0 h 1937241"/>
              <a:gd name="connsiteX1" fmla="*/ 550086 w 1509960"/>
              <a:gd name="connsiteY1" fmla="*/ 484099 h 1937241"/>
              <a:gd name="connsiteX2" fmla="*/ 13521 w 1509960"/>
              <a:gd name="connsiteY2" fmla="*/ 1181079 h 1937241"/>
              <a:gd name="connsiteX3" fmla="*/ 164613 w 1509960"/>
              <a:gd name="connsiteY3" fmla="*/ 1937241 h 1937241"/>
              <a:gd name="connsiteX0" fmla="*/ 1614708 w 1614708"/>
              <a:gd name="connsiteY0" fmla="*/ 0 h 1937241"/>
              <a:gd name="connsiteX1" fmla="*/ 654834 w 1614708"/>
              <a:gd name="connsiteY1" fmla="*/ 484099 h 1937241"/>
              <a:gd name="connsiteX2" fmla="*/ 9178 w 1614708"/>
              <a:gd name="connsiteY2" fmla="*/ 1420741 h 1937241"/>
              <a:gd name="connsiteX3" fmla="*/ 269361 w 1614708"/>
              <a:gd name="connsiteY3" fmla="*/ 1937241 h 1937241"/>
              <a:gd name="connsiteX0" fmla="*/ 1605562 w 1605562"/>
              <a:gd name="connsiteY0" fmla="*/ 0 h 1937241"/>
              <a:gd name="connsiteX1" fmla="*/ 645688 w 1605562"/>
              <a:gd name="connsiteY1" fmla="*/ 484099 h 1937241"/>
              <a:gd name="connsiteX2" fmla="*/ 32 w 1605562"/>
              <a:gd name="connsiteY2" fmla="*/ 1420741 h 1937241"/>
              <a:gd name="connsiteX3" fmla="*/ 260215 w 1605562"/>
              <a:gd name="connsiteY3" fmla="*/ 1937241 h 1937241"/>
              <a:gd name="connsiteX0" fmla="*/ 1605562 w 1605562"/>
              <a:gd name="connsiteY0" fmla="*/ 0 h 1937241"/>
              <a:gd name="connsiteX1" fmla="*/ 645688 w 1605562"/>
              <a:gd name="connsiteY1" fmla="*/ 484099 h 1937241"/>
              <a:gd name="connsiteX2" fmla="*/ 32 w 1605562"/>
              <a:gd name="connsiteY2" fmla="*/ 1420741 h 1937241"/>
              <a:gd name="connsiteX3" fmla="*/ 260215 w 1605562"/>
              <a:gd name="connsiteY3" fmla="*/ 1937241 h 1937241"/>
              <a:gd name="connsiteX0" fmla="*/ 1605562 w 1605562"/>
              <a:gd name="connsiteY0" fmla="*/ 0 h 1937241"/>
              <a:gd name="connsiteX1" fmla="*/ 645688 w 1605562"/>
              <a:gd name="connsiteY1" fmla="*/ 484099 h 1937241"/>
              <a:gd name="connsiteX2" fmla="*/ 32 w 1605562"/>
              <a:gd name="connsiteY2" fmla="*/ 1420741 h 1937241"/>
              <a:gd name="connsiteX3" fmla="*/ 260215 w 1605562"/>
              <a:gd name="connsiteY3" fmla="*/ 1937241 h 1937241"/>
              <a:gd name="connsiteX0" fmla="*/ 1605562 w 1605562"/>
              <a:gd name="connsiteY0" fmla="*/ 0 h 1963178"/>
              <a:gd name="connsiteX1" fmla="*/ 645688 w 1605562"/>
              <a:gd name="connsiteY1" fmla="*/ 484099 h 1963178"/>
              <a:gd name="connsiteX2" fmla="*/ 32 w 1605562"/>
              <a:gd name="connsiteY2" fmla="*/ 1420741 h 1963178"/>
              <a:gd name="connsiteX3" fmla="*/ 644106 w 1605562"/>
              <a:gd name="connsiteY3" fmla="*/ 1963178 h 1963178"/>
              <a:gd name="connsiteX0" fmla="*/ 1605562 w 1605562"/>
              <a:gd name="connsiteY0" fmla="*/ 0 h 1963178"/>
              <a:gd name="connsiteX1" fmla="*/ 645688 w 1605562"/>
              <a:gd name="connsiteY1" fmla="*/ 484099 h 1963178"/>
              <a:gd name="connsiteX2" fmla="*/ 32 w 1605562"/>
              <a:gd name="connsiteY2" fmla="*/ 1420741 h 1963178"/>
              <a:gd name="connsiteX3" fmla="*/ 644106 w 1605562"/>
              <a:gd name="connsiteY3" fmla="*/ 1963178 h 1963178"/>
              <a:gd name="connsiteX0" fmla="*/ 1558392 w 1558392"/>
              <a:gd name="connsiteY0" fmla="*/ 0 h 1963178"/>
              <a:gd name="connsiteX1" fmla="*/ 645687 w 1558392"/>
              <a:gd name="connsiteY1" fmla="*/ 484099 h 1963178"/>
              <a:gd name="connsiteX2" fmla="*/ 31 w 1558392"/>
              <a:gd name="connsiteY2" fmla="*/ 1420741 h 1963178"/>
              <a:gd name="connsiteX3" fmla="*/ 644105 w 1558392"/>
              <a:gd name="connsiteY3" fmla="*/ 1963178 h 1963178"/>
              <a:gd name="connsiteX0" fmla="*/ 1420860 w 1420860"/>
              <a:gd name="connsiteY0" fmla="*/ 0 h 1963178"/>
              <a:gd name="connsiteX1" fmla="*/ 508155 w 1420860"/>
              <a:gd name="connsiteY1" fmla="*/ 484099 h 1963178"/>
              <a:gd name="connsiteX2" fmla="*/ 44 w 1420860"/>
              <a:gd name="connsiteY2" fmla="*/ 1324961 h 1963178"/>
              <a:gd name="connsiteX3" fmla="*/ 506573 w 1420860"/>
              <a:gd name="connsiteY3" fmla="*/ 1963178 h 1963178"/>
              <a:gd name="connsiteX0" fmla="*/ 1424179 w 1424179"/>
              <a:gd name="connsiteY0" fmla="*/ 0 h 1963178"/>
              <a:gd name="connsiteX1" fmla="*/ 511474 w 1424179"/>
              <a:gd name="connsiteY1" fmla="*/ 484099 h 1963178"/>
              <a:gd name="connsiteX2" fmla="*/ 3363 w 1424179"/>
              <a:gd name="connsiteY2" fmla="*/ 1324961 h 1963178"/>
              <a:gd name="connsiteX3" fmla="*/ 509892 w 1424179"/>
              <a:gd name="connsiteY3" fmla="*/ 1963178 h 1963178"/>
              <a:gd name="connsiteX0" fmla="*/ 1422435 w 1422435"/>
              <a:gd name="connsiteY0" fmla="*/ 0 h 1963178"/>
              <a:gd name="connsiteX1" fmla="*/ 509730 w 1422435"/>
              <a:gd name="connsiteY1" fmla="*/ 484099 h 1963178"/>
              <a:gd name="connsiteX2" fmla="*/ 1619 w 1422435"/>
              <a:gd name="connsiteY2" fmla="*/ 1324961 h 1963178"/>
              <a:gd name="connsiteX3" fmla="*/ 508148 w 1422435"/>
              <a:gd name="connsiteY3" fmla="*/ 1963178 h 1963178"/>
              <a:gd name="connsiteX0" fmla="*/ 1421361 w 1421361"/>
              <a:gd name="connsiteY0" fmla="*/ 0 h 1959176"/>
              <a:gd name="connsiteX1" fmla="*/ 508656 w 1421361"/>
              <a:gd name="connsiteY1" fmla="*/ 484099 h 1959176"/>
              <a:gd name="connsiteX2" fmla="*/ 545 w 1421361"/>
              <a:gd name="connsiteY2" fmla="*/ 1324961 h 1959176"/>
              <a:gd name="connsiteX3" fmla="*/ 825553 w 1421361"/>
              <a:gd name="connsiteY3" fmla="*/ 1959176 h 1959176"/>
              <a:gd name="connsiteX0" fmla="*/ 1421083 w 1421083"/>
              <a:gd name="connsiteY0" fmla="*/ 0 h 1474265"/>
              <a:gd name="connsiteX1" fmla="*/ 508378 w 1421083"/>
              <a:gd name="connsiteY1" fmla="*/ 484099 h 1474265"/>
              <a:gd name="connsiteX2" fmla="*/ 267 w 1421083"/>
              <a:gd name="connsiteY2" fmla="*/ 1324961 h 1474265"/>
              <a:gd name="connsiteX3" fmla="*/ 1321320 w 1421083"/>
              <a:gd name="connsiteY3" fmla="*/ 1413849 h 1474265"/>
              <a:gd name="connsiteX0" fmla="*/ 1421625 w 1421625"/>
              <a:gd name="connsiteY0" fmla="*/ 0 h 1961974"/>
              <a:gd name="connsiteX1" fmla="*/ 508920 w 1421625"/>
              <a:gd name="connsiteY1" fmla="*/ 484099 h 1961974"/>
              <a:gd name="connsiteX2" fmla="*/ 809 w 1421625"/>
              <a:gd name="connsiteY2" fmla="*/ 1324961 h 1961974"/>
              <a:gd name="connsiteX3" fmla="*/ 948355 w 1421625"/>
              <a:gd name="connsiteY3" fmla="*/ 1961683 h 1961974"/>
              <a:gd name="connsiteX4" fmla="*/ 1321862 w 1421625"/>
              <a:gd name="connsiteY4" fmla="*/ 1413849 h 1961974"/>
              <a:gd name="connsiteX0" fmla="*/ 1421625 w 1421625"/>
              <a:gd name="connsiteY0" fmla="*/ 0 h 1961974"/>
              <a:gd name="connsiteX1" fmla="*/ 508920 w 1421625"/>
              <a:gd name="connsiteY1" fmla="*/ 484099 h 1961974"/>
              <a:gd name="connsiteX2" fmla="*/ 809 w 1421625"/>
              <a:gd name="connsiteY2" fmla="*/ 1324961 h 1961974"/>
              <a:gd name="connsiteX3" fmla="*/ 948355 w 1421625"/>
              <a:gd name="connsiteY3" fmla="*/ 1961683 h 1961974"/>
              <a:gd name="connsiteX4" fmla="*/ 1321862 w 1421625"/>
              <a:gd name="connsiteY4" fmla="*/ 1413849 h 1961974"/>
              <a:gd name="connsiteX0" fmla="*/ 1421625 w 1421625"/>
              <a:gd name="connsiteY0" fmla="*/ 0 h 1961683"/>
              <a:gd name="connsiteX1" fmla="*/ 508920 w 1421625"/>
              <a:gd name="connsiteY1" fmla="*/ 484099 h 1961683"/>
              <a:gd name="connsiteX2" fmla="*/ 809 w 1421625"/>
              <a:gd name="connsiteY2" fmla="*/ 1324961 h 1961683"/>
              <a:gd name="connsiteX3" fmla="*/ 948355 w 1421625"/>
              <a:gd name="connsiteY3" fmla="*/ 1961683 h 1961683"/>
              <a:gd name="connsiteX4" fmla="*/ 1321862 w 1421625"/>
              <a:gd name="connsiteY4" fmla="*/ 1413849 h 1961683"/>
              <a:gd name="connsiteX0" fmla="*/ 1421625 w 1421625"/>
              <a:gd name="connsiteY0" fmla="*/ 0 h 1961683"/>
              <a:gd name="connsiteX1" fmla="*/ 508920 w 1421625"/>
              <a:gd name="connsiteY1" fmla="*/ 484099 h 1961683"/>
              <a:gd name="connsiteX2" fmla="*/ 809 w 1421625"/>
              <a:gd name="connsiteY2" fmla="*/ 1324961 h 1961683"/>
              <a:gd name="connsiteX3" fmla="*/ 948355 w 1421625"/>
              <a:gd name="connsiteY3" fmla="*/ 1961683 h 1961683"/>
              <a:gd name="connsiteX4" fmla="*/ 1321862 w 1421625"/>
              <a:gd name="connsiteY4" fmla="*/ 1413849 h 1961683"/>
              <a:gd name="connsiteX0" fmla="*/ 1358187 w 1358187"/>
              <a:gd name="connsiteY0" fmla="*/ 0 h 1961683"/>
              <a:gd name="connsiteX1" fmla="*/ 445482 w 1358187"/>
              <a:gd name="connsiteY1" fmla="*/ 484099 h 1961683"/>
              <a:gd name="connsiteX2" fmla="*/ 979 w 1358187"/>
              <a:gd name="connsiteY2" fmla="*/ 1324961 h 1961683"/>
              <a:gd name="connsiteX3" fmla="*/ 884917 w 1358187"/>
              <a:gd name="connsiteY3" fmla="*/ 1961683 h 1961683"/>
              <a:gd name="connsiteX4" fmla="*/ 1258424 w 1358187"/>
              <a:gd name="connsiteY4" fmla="*/ 1413849 h 1961683"/>
              <a:gd name="connsiteX0" fmla="*/ 1358187 w 1358187"/>
              <a:gd name="connsiteY0" fmla="*/ 0 h 1961683"/>
              <a:gd name="connsiteX1" fmla="*/ 445482 w 1358187"/>
              <a:gd name="connsiteY1" fmla="*/ 484099 h 1961683"/>
              <a:gd name="connsiteX2" fmla="*/ 979 w 1358187"/>
              <a:gd name="connsiteY2" fmla="*/ 1324961 h 1961683"/>
              <a:gd name="connsiteX3" fmla="*/ 884917 w 1358187"/>
              <a:gd name="connsiteY3" fmla="*/ 1961683 h 1961683"/>
              <a:gd name="connsiteX4" fmla="*/ 1258424 w 1358187"/>
              <a:gd name="connsiteY4" fmla="*/ 1413849 h 1961683"/>
              <a:gd name="connsiteX0" fmla="*/ 1358187 w 1358187"/>
              <a:gd name="connsiteY0" fmla="*/ 0 h 1961683"/>
              <a:gd name="connsiteX1" fmla="*/ 445482 w 1358187"/>
              <a:gd name="connsiteY1" fmla="*/ 484099 h 1961683"/>
              <a:gd name="connsiteX2" fmla="*/ 979 w 1358187"/>
              <a:gd name="connsiteY2" fmla="*/ 1324961 h 1961683"/>
              <a:gd name="connsiteX3" fmla="*/ 884917 w 1358187"/>
              <a:gd name="connsiteY3" fmla="*/ 1961683 h 1961683"/>
              <a:gd name="connsiteX4" fmla="*/ 1258424 w 1358187"/>
              <a:gd name="connsiteY4" fmla="*/ 1413849 h 1961683"/>
              <a:gd name="connsiteX0" fmla="*/ 1358187 w 1358187"/>
              <a:gd name="connsiteY0" fmla="*/ 0 h 1961683"/>
              <a:gd name="connsiteX1" fmla="*/ 445482 w 1358187"/>
              <a:gd name="connsiteY1" fmla="*/ 484099 h 1961683"/>
              <a:gd name="connsiteX2" fmla="*/ 979 w 1358187"/>
              <a:gd name="connsiteY2" fmla="*/ 1324961 h 1961683"/>
              <a:gd name="connsiteX3" fmla="*/ 884917 w 1358187"/>
              <a:gd name="connsiteY3" fmla="*/ 1961683 h 1961683"/>
              <a:gd name="connsiteX4" fmla="*/ 1258424 w 1358187"/>
              <a:gd name="connsiteY4" fmla="*/ 1413849 h 1961683"/>
              <a:gd name="connsiteX0" fmla="*/ 1358187 w 1358187"/>
              <a:gd name="connsiteY0" fmla="*/ 0 h 1961683"/>
              <a:gd name="connsiteX1" fmla="*/ 445482 w 1358187"/>
              <a:gd name="connsiteY1" fmla="*/ 484099 h 1961683"/>
              <a:gd name="connsiteX2" fmla="*/ 979 w 1358187"/>
              <a:gd name="connsiteY2" fmla="*/ 1324961 h 1961683"/>
              <a:gd name="connsiteX3" fmla="*/ 884917 w 1358187"/>
              <a:gd name="connsiteY3" fmla="*/ 1961683 h 1961683"/>
              <a:gd name="connsiteX4" fmla="*/ 1258424 w 1358187"/>
              <a:gd name="connsiteY4" fmla="*/ 1413849 h 1961683"/>
              <a:gd name="connsiteX0" fmla="*/ 1358187 w 1361368"/>
              <a:gd name="connsiteY0" fmla="*/ 0 h 1961683"/>
              <a:gd name="connsiteX1" fmla="*/ 445482 w 1361368"/>
              <a:gd name="connsiteY1" fmla="*/ 484099 h 1961683"/>
              <a:gd name="connsiteX2" fmla="*/ 979 w 1361368"/>
              <a:gd name="connsiteY2" fmla="*/ 1324961 h 1961683"/>
              <a:gd name="connsiteX3" fmla="*/ 884917 w 1361368"/>
              <a:gd name="connsiteY3" fmla="*/ 1961683 h 1961683"/>
              <a:gd name="connsiteX4" fmla="*/ 1361368 w 1361368"/>
              <a:gd name="connsiteY4" fmla="*/ 1303783 h 1961683"/>
              <a:gd name="connsiteX0" fmla="*/ 1358187 w 1361368"/>
              <a:gd name="connsiteY0" fmla="*/ 0 h 1954679"/>
              <a:gd name="connsiteX1" fmla="*/ 445482 w 1361368"/>
              <a:gd name="connsiteY1" fmla="*/ 484099 h 1954679"/>
              <a:gd name="connsiteX2" fmla="*/ 979 w 1361368"/>
              <a:gd name="connsiteY2" fmla="*/ 1324961 h 1954679"/>
              <a:gd name="connsiteX3" fmla="*/ 438946 w 1361368"/>
              <a:gd name="connsiteY3" fmla="*/ 1954679 h 1954679"/>
              <a:gd name="connsiteX4" fmla="*/ 1361368 w 1361368"/>
              <a:gd name="connsiteY4" fmla="*/ 1303783 h 1954679"/>
              <a:gd name="connsiteX0" fmla="*/ 1358187 w 1361368"/>
              <a:gd name="connsiteY0" fmla="*/ 0 h 1954679"/>
              <a:gd name="connsiteX1" fmla="*/ 445482 w 1361368"/>
              <a:gd name="connsiteY1" fmla="*/ 484099 h 1954679"/>
              <a:gd name="connsiteX2" fmla="*/ 979 w 1361368"/>
              <a:gd name="connsiteY2" fmla="*/ 1324961 h 1954679"/>
              <a:gd name="connsiteX3" fmla="*/ 438946 w 1361368"/>
              <a:gd name="connsiteY3" fmla="*/ 1954679 h 1954679"/>
              <a:gd name="connsiteX4" fmla="*/ 1361368 w 1361368"/>
              <a:gd name="connsiteY4" fmla="*/ 1303783 h 1954679"/>
              <a:gd name="connsiteX0" fmla="*/ 1358187 w 1361368"/>
              <a:gd name="connsiteY0" fmla="*/ 0 h 1954679"/>
              <a:gd name="connsiteX1" fmla="*/ 445482 w 1361368"/>
              <a:gd name="connsiteY1" fmla="*/ 484099 h 1954679"/>
              <a:gd name="connsiteX2" fmla="*/ 979 w 1361368"/>
              <a:gd name="connsiteY2" fmla="*/ 1324961 h 1954679"/>
              <a:gd name="connsiteX3" fmla="*/ 438946 w 1361368"/>
              <a:gd name="connsiteY3" fmla="*/ 1954679 h 1954679"/>
              <a:gd name="connsiteX4" fmla="*/ 1361368 w 1361368"/>
              <a:gd name="connsiteY4" fmla="*/ 1303783 h 1954679"/>
              <a:gd name="connsiteX0" fmla="*/ 1348465 w 1361362"/>
              <a:gd name="connsiteY0" fmla="*/ 0 h 1818942"/>
              <a:gd name="connsiteX1" fmla="*/ 445476 w 1361362"/>
              <a:gd name="connsiteY1" fmla="*/ 348362 h 1818942"/>
              <a:gd name="connsiteX2" fmla="*/ 973 w 1361362"/>
              <a:gd name="connsiteY2" fmla="*/ 1189224 h 1818942"/>
              <a:gd name="connsiteX3" fmla="*/ 438940 w 1361362"/>
              <a:gd name="connsiteY3" fmla="*/ 1818942 h 1818942"/>
              <a:gd name="connsiteX4" fmla="*/ 1361362 w 1361362"/>
              <a:gd name="connsiteY4" fmla="*/ 1168046 h 1818942"/>
              <a:gd name="connsiteX0" fmla="*/ 1348465 w 1361362"/>
              <a:gd name="connsiteY0" fmla="*/ 0 h 1818942"/>
              <a:gd name="connsiteX1" fmla="*/ 445476 w 1361362"/>
              <a:gd name="connsiteY1" fmla="*/ 348362 h 1818942"/>
              <a:gd name="connsiteX2" fmla="*/ 973 w 1361362"/>
              <a:gd name="connsiteY2" fmla="*/ 1189224 h 1818942"/>
              <a:gd name="connsiteX3" fmla="*/ 438940 w 1361362"/>
              <a:gd name="connsiteY3" fmla="*/ 1818942 h 1818942"/>
              <a:gd name="connsiteX4" fmla="*/ 1361362 w 1361362"/>
              <a:gd name="connsiteY4" fmla="*/ 1168046 h 1818942"/>
              <a:gd name="connsiteX0" fmla="*/ 1348465 w 1361362"/>
              <a:gd name="connsiteY0" fmla="*/ 0 h 1818942"/>
              <a:gd name="connsiteX1" fmla="*/ 445476 w 1361362"/>
              <a:gd name="connsiteY1" fmla="*/ 348362 h 1818942"/>
              <a:gd name="connsiteX2" fmla="*/ 973 w 1361362"/>
              <a:gd name="connsiteY2" fmla="*/ 1189224 h 1818942"/>
              <a:gd name="connsiteX3" fmla="*/ 438940 w 1361362"/>
              <a:gd name="connsiteY3" fmla="*/ 1818942 h 1818942"/>
              <a:gd name="connsiteX4" fmla="*/ 1361362 w 1361362"/>
              <a:gd name="connsiteY4" fmla="*/ 1168046 h 1818942"/>
              <a:gd name="connsiteX0" fmla="*/ 1348596 w 1361493"/>
              <a:gd name="connsiteY0" fmla="*/ 0 h 1818942"/>
              <a:gd name="connsiteX1" fmla="*/ 445607 w 1361493"/>
              <a:gd name="connsiteY1" fmla="*/ 348362 h 1818942"/>
              <a:gd name="connsiteX2" fmla="*/ 1104 w 1361493"/>
              <a:gd name="connsiteY2" fmla="*/ 1189224 h 1818942"/>
              <a:gd name="connsiteX3" fmla="*/ 439071 w 1361493"/>
              <a:gd name="connsiteY3" fmla="*/ 1818942 h 1818942"/>
              <a:gd name="connsiteX4" fmla="*/ 1361493 w 1361493"/>
              <a:gd name="connsiteY4" fmla="*/ 1168046 h 1818942"/>
              <a:gd name="connsiteX0" fmla="*/ 1276739 w 1289636"/>
              <a:gd name="connsiteY0" fmla="*/ 0 h 1818942"/>
              <a:gd name="connsiteX1" fmla="*/ 373750 w 1289636"/>
              <a:gd name="connsiteY1" fmla="*/ 348362 h 1818942"/>
              <a:gd name="connsiteX2" fmla="*/ 1462 w 1289636"/>
              <a:gd name="connsiteY2" fmla="*/ 1181239 h 1818942"/>
              <a:gd name="connsiteX3" fmla="*/ 367214 w 1289636"/>
              <a:gd name="connsiteY3" fmla="*/ 1818942 h 1818942"/>
              <a:gd name="connsiteX4" fmla="*/ 1289636 w 1289636"/>
              <a:gd name="connsiteY4" fmla="*/ 1168046 h 1818942"/>
              <a:gd name="connsiteX0" fmla="*/ 1278191 w 1291088"/>
              <a:gd name="connsiteY0" fmla="*/ 0 h 1818942"/>
              <a:gd name="connsiteX1" fmla="*/ 375202 w 1291088"/>
              <a:gd name="connsiteY1" fmla="*/ 348362 h 1818942"/>
              <a:gd name="connsiteX2" fmla="*/ 1452 w 1291088"/>
              <a:gd name="connsiteY2" fmla="*/ 1181239 h 1818942"/>
              <a:gd name="connsiteX3" fmla="*/ 368666 w 1291088"/>
              <a:gd name="connsiteY3" fmla="*/ 1818942 h 1818942"/>
              <a:gd name="connsiteX4" fmla="*/ 1291088 w 1291088"/>
              <a:gd name="connsiteY4" fmla="*/ 1168046 h 1818942"/>
              <a:gd name="connsiteX0" fmla="*/ 1278191 w 1291088"/>
              <a:gd name="connsiteY0" fmla="*/ 0 h 1818942"/>
              <a:gd name="connsiteX1" fmla="*/ 375202 w 1291088"/>
              <a:gd name="connsiteY1" fmla="*/ 348362 h 1818942"/>
              <a:gd name="connsiteX2" fmla="*/ 1452 w 1291088"/>
              <a:gd name="connsiteY2" fmla="*/ 1181239 h 1818942"/>
              <a:gd name="connsiteX3" fmla="*/ 368666 w 1291088"/>
              <a:gd name="connsiteY3" fmla="*/ 1818942 h 1818942"/>
              <a:gd name="connsiteX4" fmla="*/ 1291088 w 1291088"/>
              <a:gd name="connsiteY4" fmla="*/ 1168046 h 1818942"/>
              <a:gd name="connsiteX0" fmla="*/ 1278191 w 1339009"/>
              <a:gd name="connsiteY0" fmla="*/ 0 h 1818942"/>
              <a:gd name="connsiteX1" fmla="*/ 375202 w 1339009"/>
              <a:gd name="connsiteY1" fmla="*/ 348362 h 1818942"/>
              <a:gd name="connsiteX2" fmla="*/ 1452 w 1339009"/>
              <a:gd name="connsiteY2" fmla="*/ 1181239 h 1818942"/>
              <a:gd name="connsiteX3" fmla="*/ 368666 w 1339009"/>
              <a:gd name="connsiteY3" fmla="*/ 1818942 h 1818942"/>
              <a:gd name="connsiteX4" fmla="*/ 1339009 w 1339009"/>
              <a:gd name="connsiteY4" fmla="*/ 1180023 h 1818942"/>
              <a:gd name="connsiteX0" fmla="*/ 1278191 w 1339009"/>
              <a:gd name="connsiteY0" fmla="*/ 0 h 1818942"/>
              <a:gd name="connsiteX1" fmla="*/ 375202 w 1339009"/>
              <a:gd name="connsiteY1" fmla="*/ 348362 h 1818942"/>
              <a:gd name="connsiteX2" fmla="*/ 1452 w 1339009"/>
              <a:gd name="connsiteY2" fmla="*/ 1181239 h 1818942"/>
              <a:gd name="connsiteX3" fmla="*/ 368666 w 1339009"/>
              <a:gd name="connsiteY3" fmla="*/ 1818942 h 1818942"/>
              <a:gd name="connsiteX4" fmla="*/ 1339009 w 1339009"/>
              <a:gd name="connsiteY4" fmla="*/ 1180023 h 1818942"/>
              <a:gd name="connsiteX0" fmla="*/ 1278175 w 1338993"/>
              <a:gd name="connsiteY0" fmla="*/ 0 h 1819834"/>
              <a:gd name="connsiteX1" fmla="*/ 375186 w 1338993"/>
              <a:gd name="connsiteY1" fmla="*/ 348362 h 1819834"/>
              <a:gd name="connsiteX2" fmla="*/ 1436 w 1338993"/>
              <a:gd name="connsiteY2" fmla="*/ 1181239 h 1819834"/>
              <a:gd name="connsiteX3" fmla="*/ 368650 w 1338993"/>
              <a:gd name="connsiteY3" fmla="*/ 1818942 h 1819834"/>
              <a:gd name="connsiteX4" fmla="*/ 1077998 w 1338993"/>
              <a:gd name="connsiteY4" fmla="*/ 1317544 h 1819834"/>
              <a:gd name="connsiteX5" fmla="*/ 1338993 w 1338993"/>
              <a:gd name="connsiteY5" fmla="*/ 1180023 h 1819834"/>
              <a:gd name="connsiteX0" fmla="*/ 1278175 w 1338993"/>
              <a:gd name="connsiteY0" fmla="*/ 0 h 1819885"/>
              <a:gd name="connsiteX1" fmla="*/ 375186 w 1338993"/>
              <a:gd name="connsiteY1" fmla="*/ 348362 h 1819885"/>
              <a:gd name="connsiteX2" fmla="*/ 1436 w 1338993"/>
              <a:gd name="connsiteY2" fmla="*/ 1181239 h 1819885"/>
              <a:gd name="connsiteX3" fmla="*/ 368650 w 1338993"/>
              <a:gd name="connsiteY3" fmla="*/ 1818942 h 1819885"/>
              <a:gd name="connsiteX4" fmla="*/ 1077998 w 1338993"/>
              <a:gd name="connsiteY4" fmla="*/ 1317544 h 1819885"/>
              <a:gd name="connsiteX5" fmla="*/ 1338993 w 1338993"/>
              <a:gd name="connsiteY5" fmla="*/ 1180023 h 1819885"/>
              <a:gd name="connsiteX0" fmla="*/ 1283129 w 1343947"/>
              <a:gd name="connsiteY0" fmla="*/ 0 h 1819261"/>
              <a:gd name="connsiteX1" fmla="*/ 380140 w 1343947"/>
              <a:gd name="connsiteY1" fmla="*/ 348362 h 1819261"/>
              <a:gd name="connsiteX2" fmla="*/ 6390 w 1343947"/>
              <a:gd name="connsiteY2" fmla="*/ 1181239 h 1819261"/>
              <a:gd name="connsiteX3" fmla="*/ 373604 w 1343947"/>
              <a:gd name="connsiteY3" fmla="*/ 1818942 h 1819261"/>
              <a:gd name="connsiteX4" fmla="*/ 1082952 w 1343947"/>
              <a:gd name="connsiteY4" fmla="*/ 1317544 h 1819261"/>
              <a:gd name="connsiteX5" fmla="*/ 1343947 w 1343947"/>
              <a:gd name="connsiteY5" fmla="*/ 1180023 h 1819261"/>
              <a:gd name="connsiteX0" fmla="*/ 1278812 w 1339630"/>
              <a:gd name="connsiteY0" fmla="*/ 0 h 1818957"/>
              <a:gd name="connsiteX1" fmla="*/ 375823 w 1339630"/>
              <a:gd name="connsiteY1" fmla="*/ 348362 h 1818957"/>
              <a:gd name="connsiteX2" fmla="*/ 2073 w 1339630"/>
              <a:gd name="connsiteY2" fmla="*/ 1181239 h 1818957"/>
              <a:gd name="connsiteX3" fmla="*/ 369287 w 1339630"/>
              <a:gd name="connsiteY3" fmla="*/ 1818942 h 1818957"/>
              <a:gd name="connsiteX4" fmla="*/ 1078635 w 1339630"/>
              <a:gd name="connsiteY4" fmla="*/ 1317544 h 1818957"/>
              <a:gd name="connsiteX5" fmla="*/ 1339630 w 1339630"/>
              <a:gd name="connsiteY5" fmla="*/ 1180023 h 1818957"/>
              <a:gd name="connsiteX0" fmla="*/ 1278807 w 1339625"/>
              <a:gd name="connsiteY0" fmla="*/ 0 h 1819885"/>
              <a:gd name="connsiteX1" fmla="*/ 375818 w 1339625"/>
              <a:gd name="connsiteY1" fmla="*/ 348362 h 1819885"/>
              <a:gd name="connsiteX2" fmla="*/ 2068 w 1339625"/>
              <a:gd name="connsiteY2" fmla="*/ 1181239 h 1819885"/>
              <a:gd name="connsiteX3" fmla="*/ 369282 w 1339625"/>
              <a:gd name="connsiteY3" fmla="*/ 1818942 h 1819885"/>
              <a:gd name="connsiteX4" fmla="*/ 1078630 w 1339625"/>
              <a:gd name="connsiteY4" fmla="*/ 1317544 h 1819885"/>
              <a:gd name="connsiteX5" fmla="*/ 1339625 w 1339625"/>
              <a:gd name="connsiteY5" fmla="*/ 1180023 h 1819885"/>
              <a:gd name="connsiteX0" fmla="*/ 1278811 w 1339629"/>
              <a:gd name="connsiteY0" fmla="*/ 0 h 1819031"/>
              <a:gd name="connsiteX1" fmla="*/ 375822 w 1339629"/>
              <a:gd name="connsiteY1" fmla="*/ 348362 h 1819031"/>
              <a:gd name="connsiteX2" fmla="*/ 2072 w 1339629"/>
              <a:gd name="connsiteY2" fmla="*/ 1181239 h 1819031"/>
              <a:gd name="connsiteX3" fmla="*/ 369286 w 1339629"/>
              <a:gd name="connsiteY3" fmla="*/ 1818942 h 1819031"/>
              <a:gd name="connsiteX4" fmla="*/ 1078634 w 1339629"/>
              <a:gd name="connsiteY4" fmla="*/ 1317544 h 1819031"/>
              <a:gd name="connsiteX5" fmla="*/ 1339629 w 1339629"/>
              <a:gd name="connsiteY5" fmla="*/ 1180023 h 1819031"/>
              <a:gd name="connsiteX0" fmla="*/ 1305809 w 1339629"/>
              <a:gd name="connsiteY0" fmla="*/ 0 h 1819031"/>
              <a:gd name="connsiteX1" fmla="*/ 375822 w 1339629"/>
              <a:gd name="connsiteY1" fmla="*/ 348362 h 1819031"/>
              <a:gd name="connsiteX2" fmla="*/ 2072 w 1339629"/>
              <a:gd name="connsiteY2" fmla="*/ 1181239 h 1819031"/>
              <a:gd name="connsiteX3" fmla="*/ 369286 w 1339629"/>
              <a:gd name="connsiteY3" fmla="*/ 1818942 h 1819031"/>
              <a:gd name="connsiteX4" fmla="*/ 1078634 w 1339629"/>
              <a:gd name="connsiteY4" fmla="*/ 1317544 h 1819031"/>
              <a:gd name="connsiteX5" fmla="*/ 1339629 w 1339629"/>
              <a:gd name="connsiteY5" fmla="*/ 1180023 h 181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629" h="1819031">
                <a:moveTo>
                  <a:pt x="1305809" y="0"/>
                </a:moveTo>
                <a:cubicBezTo>
                  <a:pt x="889050" y="10681"/>
                  <a:pt x="593111" y="151489"/>
                  <a:pt x="375822" y="348362"/>
                </a:cubicBezTo>
                <a:cubicBezTo>
                  <a:pt x="158533" y="545235"/>
                  <a:pt x="22843" y="724312"/>
                  <a:pt x="2072" y="1181239"/>
                </a:cubicBezTo>
                <a:cubicBezTo>
                  <a:pt x="-18699" y="1638166"/>
                  <a:pt x="117582" y="1815631"/>
                  <a:pt x="369286" y="1818942"/>
                </a:cubicBezTo>
                <a:cubicBezTo>
                  <a:pt x="882285" y="1825690"/>
                  <a:pt x="989182" y="1447991"/>
                  <a:pt x="1078634" y="1317544"/>
                </a:cubicBezTo>
                <a:cubicBezTo>
                  <a:pt x="1168086" y="1187097"/>
                  <a:pt x="1296130" y="1202943"/>
                  <a:pt x="1339629" y="1180023"/>
                </a:cubicBezTo>
              </a:path>
            </a:pathLst>
          </a:custGeom>
          <a:noFill/>
          <a:ln w="28575">
            <a:solidFill>
              <a:srgbClr val="007A37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7814379" y="1609184"/>
            <a:ext cx="0" cy="714617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ihandform 117"/>
          <p:cNvSpPr>
            <a:spLocks/>
          </p:cNvSpPr>
          <p:nvPr/>
        </p:nvSpPr>
        <p:spPr bwMode="auto">
          <a:xfrm>
            <a:off x="5293703" y="4568744"/>
            <a:ext cx="2356528" cy="531619"/>
          </a:xfrm>
          <a:custGeom>
            <a:avLst/>
            <a:gdLst>
              <a:gd name="T0" fmla="*/ 0 w 3018081"/>
              <a:gd name="T1" fmla="*/ 549275 h 530969"/>
              <a:gd name="T2" fmla="*/ 1479230 w 3018081"/>
              <a:gd name="T3" fmla="*/ 1958 h 530969"/>
              <a:gd name="T4" fmla="*/ 2552065 w 3018081"/>
              <a:gd name="T5" fmla="*/ 303283 h 530969"/>
              <a:gd name="T6" fmla="*/ 0 60000 65536"/>
              <a:gd name="T7" fmla="*/ 0 60000 65536"/>
              <a:gd name="T8" fmla="*/ 0 60000 65536"/>
              <a:gd name="T9" fmla="*/ 0 w 3018081"/>
              <a:gd name="T10" fmla="*/ 0 h 530969"/>
              <a:gd name="T11" fmla="*/ 3018081 w 3018081"/>
              <a:gd name="T12" fmla="*/ 530969 h 530969"/>
              <a:gd name="connsiteX0" fmla="*/ 0 w 3042678"/>
              <a:gd name="connsiteY0" fmla="*/ 529678 h 543268"/>
              <a:gd name="connsiteX1" fmla="*/ 1749342 w 3042678"/>
              <a:gd name="connsiteY1" fmla="*/ 602 h 543268"/>
              <a:gd name="connsiteX2" fmla="*/ 3042678 w 3042678"/>
              <a:gd name="connsiteY2" fmla="*/ 543268 h 543268"/>
              <a:gd name="connsiteX0" fmla="*/ 0 w 3042678"/>
              <a:gd name="connsiteY0" fmla="*/ 543307 h 556897"/>
              <a:gd name="connsiteX1" fmla="*/ 1749342 w 3042678"/>
              <a:gd name="connsiteY1" fmla="*/ 14231 h 556897"/>
              <a:gd name="connsiteX2" fmla="*/ 3042678 w 3042678"/>
              <a:gd name="connsiteY2" fmla="*/ 556897 h 556897"/>
              <a:gd name="connsiteX0" fmla="*/ 0 w 3042678"/>
              <a:gd name="connsiteY0" fmla="*/ 547629 h 561219"/>
              <a:gd name="connsiteX1" fmla="*/ 1749342 w 3042678"/>
              <a:gd name="connsiteY1" fmla="*/ 18553 h 561219"/>
              <a:gd name="connsiteX2" fmla="*/ 3042678 w 3042678"/>
              <a:gd name="connsiteY2" fmla="*/ 561219 h 561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2678" h="561219">
                <a:moveTo>
                  <a:pt x="0" y="547629"/>
                </a:moveTo>
                <a:cubicBezTo>
                  <a:pt x="780674" y="155753"/>
                  <a:pt x="1304494" y="45661"/>
                  <a:pt x="1749342" y="18553"/>
                </a:cubicBezTo>
                <a:cubicBezTo>
                  <a:pt x="2194190" y="-8555"/>
                  <a:pt x="3037925" y="-91266"/>
                  <a:pt x="3042678" y="561219"/>
                </a:cubicBezTo>
              </a:path>
            </a:pathLst>
          </a:custGeom>
          <a:noFill/>
          <a:ln w="28575">
            <a:solidFill>
              <a:srgbClr val="FF0000"/>
            </a:solidFill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Freihandform 64"/>
          <p:cNvSpPr/>
          <p:nvPr/>
        </p:nvSpPr>
        <p:spPr>
          <a:xfrm flipH="1">
            <a:off x="4122095" y="1608602"/>
            <a:ext cx="1081520" cy="719850"/>
          </a:xfrm>
          <a:custGeom>
            <a:avLst/>
            <a:gdLst>
              <a:gd name="connsiteX0" fmla="*/ 0 w 339008"/>
              <a:gd name="connsiteY0" fmla="*/ 0 h 482803"/>
              <a:gd name="connsiteX1" fmla="*/ 65837 w 339008"/>
              <a:gd name="connsiteY1" fmla="*/ 131673 h 482803"/>
              <a:gd name="connsiteX2" fmla="*/ 299924 w 339008"/>
              <a:gd name="connsiteY2" fmla="*/ 277977 h 482803"/>
              <a:gd name="connsiteX3" fmla="*/ 336500 w 339008"/>
              <a:gd name="connsiteY3" fmla="*/ 482803 h 482803"/>
              <a:gd name="connsiteX0" fmla="*/ 0 w 346465"/>
              <a:gd name="connsiteY0" fmla="*/ 0 h 502440"/>
              <a:gd name="connsiteX1" fmla="*/ 65837 w 346465"/>
              <a:gd name="connsiteY1" fmla="*/ 131673 h 502440"/>
              <a:gd name="connsiteX2" fmla="*/ 299924 w 346465"/>
              <a:gd name="connsiteY2" fmla="*/ 277977 h 502440"/>
              <a:gd name="connsiteX3" fmla="*/ 345192 w 346465"/>
              <a:gd name="connsiteY3" fmla="*/ 502440 h 502440"/>
              <a:gd name="connsiteX0" fmla="*/ 0 w 345192"/>
              <a:gd name="connsiteY0" fmla="*/ 0 h 502440"/>
              <a:gd name="connsiteX1" fmla="*/ 65837 w 345192"/>
              <a:gd name="connsiteY1" fmla="*/ 131673 h 502440"/>
              <a:gd name="connsiteX2" fmla="*/ 299924 w 345192"/>
              <a:gd name="connsiteY2" fmla="*/ 277977 h 502440"/>
              <a:gd name="connsiteX3" fmla="*/ 345192 w 345192"/>
              <a:gd name="connsiteY3" fmla="*/ 502440 h 502440"/>
              <a:gd name="connsiteX0" fmla="*/ 0 w 345192"/>
              <a:gd name="connsiteY0" fmla="*/ 0 h 502440"/>
              <a:gd name="connsiteX1" fmla="*/ 65837 w 345192"/>
              <a:gd name="connsiteY1" fmla="*/ 131673 h 502440"/>
              <a:gd name="connsiteX2" fmla="*/ 299924 w 345192"/>
              <a:gd name="connsiteY2" fmla="*/ 277977 h 502440"/>
              <a:gd name="connsiteX3" fmla="*/ 345192 w 345192"/>
              <a:gd name="connsiteY3" fmla="*/ 502440 h 502440"/>
              <a:gd name="connsiteX0" fmla="*/ 0 w 345192"/>
              <a:gd name="connsiteY0" fmla="*/ 0 h 502440"/>
              <a:gd name="connsiteX1" fmla="*/ 65837 w 345192"/>
              <a:gd name="connsiteY1" fmla="*/ 131673 h 502440"/>
              <a:gd name="connsiteX2" fmla="*/ 299924 w 345192"/>
              <a:gd name="connsiteY2" fmla="*/ 277977 h 502440"/>
              <a:gd name="connsiteX3" fmla="*/ 345192 w 345192"/>
              <a:gd name="connsiteY3" fmla="*/ 502440 h 502440"/>
              <a:gd name="connsiteX0" fmla="*/ 0 w 345192"/>
              <a:gd name="connsiteY0" fmla="*/ 0 h 502440"/>
              <a:gd name="connsiteX1" fmla="*/ 65837 w 345192"/>
              <a:gd name="connsiteY1" fmla="*/ 131673 h 502440"/>
              <a:gd name="connsiteX2" fmla="*/ 299924 w 345192"/>
              <a:gd name="connsiteY2" fmla="*/ 277977 h 502440"/>
              <a:gd name="connsiteX3" fmla="*/ 345192 w 345192"/>
              <a:gd name="connsiteY3" fmla="*/ 502440 h 502440"/>
              <a:gd name="connsiteX0" fmla="*/ 0 w 345192"/>
              <a:gd name="connsiteY0" fmla="*/ 0 h 502440"/>
              <a:gd name="connsiteX1" fmla="*/ 65837 w 345192"/>
              <a:gd name="connsiteY1" fmla="*/ 131673 h 502440"/>
              <a:gd name="connsiteX2" fmla="*/ 299924 w 345192"/>
              <a:gd name="connsiteY2" fmla="*/ 277977 h 502440"/>
              <a:gd name="connsiteX3" fmla="*/ 345192 w 345192"/>
              <a:gd name="connsiteY3" fmla="*/ 502440 h 502440"/>
              <a:gd name="connsiteX0" fmla="*/ 0 w 345504"/>
              <a:gd name="connsiteY0" fmla="*/ 0 h 502440"/>
              <a:gd name="connsiteX1" fmla="*/ 65837 w 345504"/>
              <a:gd name="connsiteY1" fmla="*/ 131673 h 502440"/>
              <a:gd name="connsiteX2" fmla="*/ 299924 w 345504"/>
              <a:gd name="connsiteY2" fmla="*/ 277977 h 502440"/>
              <a:gd name="connsiteX3" fmla="*/ 345192 w 345504"/>
              <a:gd name="connsiteY3" fmla="*/ 502440 h 502440"/>
              <a:gd name="connsiteX0" fmla="*/ 0 w 345192"/>
              <a:gd name="connsiteY0" fmla="*/ 0 h 502440"/>
              <a:gd name="connsiteX1" fmla="*/ 65837 w 345192"/>
              <a:gd name="connsiteY1" fmla="*/ 131673 h 502440"/>
              <a:gd name="connsiteX2" fmla="*/ 299924 w 345192"/>
              <a:gd name="connsiteY2" fmla="*/ 277977 h 502440"/>
              <a:gd name="connsiteX3" fmla="*/ 345192 w 345192"/>
              <a:gd name="connsiteY3" fmla="*/ 502440 h 502440"/>
              <a:gd name="connsiteX0" fmla="*/ 0 w 357984"/>
              <a:gd name="connsiteY0" fmla="*/ 0 h 502440"/>
              <a:gd name="connsiteX1" fmla="*/ 78629 w 357984"/>
              <a:gd name="connsiteY1" fmla="*/ 131673 h 502440"/>
              <a:gd name="connsiteX2" fmla="*/ 312716 w 357984"/>
              <a:gd name="connsiteY2" fmla="*/ 277977 h 502440"/>
              <a:gd name="connsiteX3" fmla="*/ 357984 w 357984"/>
              <a:gd name="connsiteY3" fmla="*/ 502440 h 50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984" h="502440">
                <a:moveTo>
                  <a:pt x="0" y="0"/>
                </a:moveTo>
                <a:cubicBezTo>
                  <a:pt x="7925" y="42672"/>
                  <a:pt x="26510" y="85344"/>
                  <a:pt x="78629" y="131673"/>
                </a:cubicBezTo>
                <a:cubicBezTo>
                  <a:pt x="130748" y="178003"/>
                  <a:pt x="275370" y="228805"/>
                  <a:pt x="312716" y="277977"/>
                </a:cubicBezTo>
                <a:cubicBezTo>
                  <a:pt x="350062" y="327149"/>
                  <a:pt x="357819" y="345131"/>
                  <a:pt x="357984" y="502440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67" name="Ellipse 66"/>
          <p:cNvSpPr/>
          <p:nvPr/>
        </p:nvSpPr>
        <p:spPr>
          <a:xfrm>
            <a:off x="2313747" y="5968404"/>
            <a:ext cx="288987" cy="288987"/>
          </a:xfrm>
          <a:prstGeom prst="ellipse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68" name="Ellipse 67"/>
          <p:cNvSpPr/>
          <p:nvPr/>
        </p:nvSpPr>
        <p:spPr>
          <a:xfrm>
            <a:off x="4174426" y="5968404"/>
            <a:ext cx="288987" cy="288987"/>
          </a:xfrm>
          <a:prstGeom prst="ellipse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69" name="Ellipse 68"/>
          <p:cNvSpPr/>
          <p:nvPr/>
        </p:nvSpPr>
        <p:spPr>
          <a:xfrm>
            <a:off x="6122324" y="5968404"/>
            <a:ext cx="288987" cy="288987"/>
          </a:xfrm>
          <a:prstGeom prst="ellipse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70" name="Gerade Verbindung mit Pfeil 69"/>
          <p:cNvCxnSpPr/>
          <p:nvPr/>
        </p:nvCxnSpPr>
        <p:spPr>
          <a:xfrm flipH="1">
            <a:off x="5401311" y="1653375"/>
            <a:ext cx="2326" cy="542504"/>
          </a:xfrm>
          <a:prstGeom prst="straightConnector1">
            <a:avLst/>
          </a:pr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Freihandform 70"/>
          <p:cNvSpPr/>
          <p:nvPr/>
        </p:nvSpPr>
        <p:spPr>
          <a:xfrm flipH="1">
            <a:off x="6282808" y="1651049"/>
            <a:ext cx="1128618" cy="621583"/>
          </a:xfrm>
          <a:custGeom>
            <a:avLst/>
            <a:gdLst>
              <a:gd name="connsiteX0" fmla="*/ 0 w 339008"/>
              <a:gd name="connsiteY0" fmla="*/ 0 h 482803"/>
              <a:gd name="connsiteX1" fmla="*/ 65837 w 339008"/>
              <a:gd name="connsiteY1" fmla="*/ 131673 h 482803"/>
              <a:gd name="connsiteX2" fmla="*/ 299924 w 339008"/>
              <a:gd name="connsiteY2" fmla="*/ 277977 h 482803"/>
              <a:gd name="connsiteX3" fmla="*/ 336500 w 339008"/>
              <a:gd name="connsiteY3" fmla="*/ 482803 h 482803"/>
              <a:gd name="connsiteX0" fmla="*/ 0 w 341048"/>
              <a:gd name="connsiteY0" fmla="*/ 0 h 463734"/>
              <a:gd name="connsiteX1" fmla="*/ 65837 w 341048"/>
              <a:gd name="connsiteY1" fmla="*/ 131673 h 463734"/>
              <a:gd name="connsiteX2" fmla="*/ 299924 w 341048"/>
              <a:gd name="connsiteY2" fmla="*/ 277977 h 463734"/>
              <a:gd name="connsiteX3" fmla="*/ 339008 w 341048"/>
              <a:gd name="connsiteY3" fmla="*/ 463734 h 463734"/>
              <a:gd name="connsiteX0" fmla="*/ 0 w 339008"/>
              <a:gd name="connsiteY0" fmla="*/ 0 h 463734"/>
              <a:gd name="connsiteX1" fmla="*/ 65837 w 339008"/>
              <a:gd name="connsiteY1" fmla="*/ 131673 h 463734"/>
              <a:gd name="connsiteX2" fmla="*/ 299924 w 339008"/>
              <a:gd name="connsiteY2" fmla="*/ 277977 h 463734"/>
              <a:gd name="connsiteX3" fmla="*/ 339008 w 339008"/>
              <a:gd name="connsiteY3" fmla="*/ 463734 h 463734"/>
              <a:gd name="connsiteX0" fmla="*/ 0 w 339008"/>
              <a:gd name="connsiteY0" fmla="*/ 0 h 463734"/>
              <a:gd name="connsiteX1" fmla="*/ 65837 w 339008"/>
              <a:gd name="connsiteY1" fmla="*/ 131673 h 463734"/>
              <a:gd name="connsiteX2" fmla="*/ 339008 w 339008"/>
              <a:gd name="connsiteY2" fmla="*/ 463734 h 463734"/>
              <a:gd name="connsiteX0" fmla="*/ 0 w 339008"/>
              <a:gd name="connsiteY0" fmla="*/ 0 h 463734"/>
              <a:gd name="connsiteX1" fmla="*/ 152417 w 339008"/>
              <a:gd name="connsiteY1" fmla="*/ 233102 h 463734"/>
              <a:gd name="connsiteX2" fmla="*/ 339008 w 339008"/>
              <a:gd name="connsiteY2" fmla="*/ 463734 h 463734"/>
              <a:gd name="connsiteX0" fmla="*/ 0 w 339008"/>
              <a:gd name="connsiteY0" fmla="*/ 0 h 463734"/>
              <a:gd name="connsiteX1" fmla="*/ 152417 w 339008"/>
              <a:gd name="connsiteY1" fmla="*/ 233102 h 463734"/>
              <a:gd name="connsiteX2" fmla="*/ 339008 w 339008"/>
              <a:gd name="connsiteY2" fmla="*/ 463734 h 463734"/>
              <a:gd name="connsiteX0" fmla="*/ 0 w 339008"/>
              <a:gd name="connsiteY0" fmla="*/ 0 h 463734"/>
              <a:gd name="connsiteX1" fmla="*/ 152417 w 339008"/>
              <a:gd name="connsiteY1" fmla="*/ 233102 h 463734"/>
              <a:gd name="connsiteX2" fmla="*/ 339008 w 339008"/>
              <a:gd name="connsiteY2" fmla="*/ 463734 h 463734"/>
              <a:gd name="connsiteX0" fmla="*/ 0 w 339008"/>
              <a:gd name="connsiteY0" fmla="*/ 0 h 463734"/>
              <a:gd name="connsiteX1" fmla="*/ 152417 w 339008"/>
              <a:gd name="connsiteY1" fmla="*/ 233102 h 463734"/>
              <a:gd name="connsiteX2" fmla="*/ 339008 w 339008"/>
              <a:gd name="connsiteY2" fmla="*/ 463734 h 463734"/>
              <a:gd name="connsiteX0" fmla="*/ 0 w 339008"/>
              <a:gd name="connsiteY0" fmla="*/ 0 h 463734"/>
              <a:gd name="connsiteX1" fmla="*/ 152417 w 339008"/>
              <a:gd name="connsiteY1" fmla="*/ 233102 h 463734"/>
              <a:gd name="connsiteX2" fmla="*/ 339008 w 339008"/>
              <a:gd name="connsiteY2" fmla="*/ 463734 h 463734"/>
              <a:gd name="connsiteX0" fmla="*/ 0 w 383154"/>
              <a:gd name="connsiteY0" fmla="*/ 0 h 463734"/>
              <a:gd name="connsiteX1" fmla="*/ 152417 w 383154"/>
              <a:gd name="connsiteY1" fmla="*/ 233102 h 463734"/>
              <a:gd name="connsiteX2" fmla="*/ 383154 w 383154"/>
              <a:gd name="connsiteY2" fmla="*/ 463734 h 463734"/>
              <a:gd name="connsiteX0" fmla="*/ 0 w 383154"/>
              <a:gd name="connsiteY0" fmla="*/ 0 h 463734"/>
              <a:gd name="connsiteX1" fmla="*/ 152417 w 383154"/>
              <a:gd name="connsiteY1" fmla="*/ 233102 h 463734"/>
              <a:gd name="connsiteX2" fmla="*/ 383154 w 383154"/>
              <a:gd name="connsiteY2" fmla="*/ 463734 h 463734"/>
              <a:gd name="connsiteX0" fmla="*/ 0 w 373724"/>
              <a:gd name="connsiteY0" fmla="*/ 0 h 492016"/>
              <a:gd name="connsiteX1" fmla="*/ 152417 w 373724"/>
              <a:gd name="connsiteY1" fmla="*/ 233102 h 492016"/>
              <a:gd name="connsiteX2" fmla="*/ 373724 w 373724"/>
              <a:gd name="connsiteY2" fmla="*/ 492016 h 492016"/>
              <a:gd name="connsiteX0" fmla="*/ 0 w 373728"/>
              <a:gd name="connsiteY0" fmla="*/ 0 h 492016"/>
              <a:gd name="connsiteX1" fmla="*/ 152417 w 373728"/>
              <a:gd name="connsiteY1" fmla="*/ 233102 h 492016"/>
              <a:gd name="connsiteX2" fmla="*/ 373724 w 373728"/>
              <a:gd name="connsiteY2" fmla="*/ 492016 h 492016"/>
              <a:gd name="connsiteX0" fmla="*/ 0 w 373872"/>
              <a:gd name="connsiteY0" fmla="*/ 0 h 492016"/>
              <a:gd name="connsiteX1" fmla="*/ 152417 w 373872"/>
              <a:gd name="connsiteY1" fmla="*/ 233102 h 492016"/>
              <a:gd name="connsiteX2" fmla="*/ 373724 w 373872"/>
              <a:gd name="connsiteY2" fmla="*/ 492016 h 492016"/>
              <a:gd name="connsiteX0" fmla="*/ 0 w 374020"/>
              <a:gd name="connsiteY0" fmla="*/ 0 h 444603"/>
              <a:gd name="connsiteX1" fmla="*/ 152417 w 374020"/>
              <a:gd name="connsiteY1" fmla="*/ 233102 h 444603"/>
              <a:gd name="connsiteX2" fmla="*/ 373872 w 374020"/>
              <a:gd name="connsiteY2" fmla="*/ 444603 h 444603"/>
              <a:gd name="connsiteX0" fmla="*/ 0 w 373872"/>
              <a:gd name="connsiteY0" fmla="*/ 0 h 444603"/>
              <a:gd name="connsiteX1" fmla="*/ 152417 w 373872"/>
              <a:gd name="connsiteY1" fmla="*/ 233102 h 444603"/>
              <a:gd name="connsiteX2" fmla="*/ 373872 w 373872"/>
              <a:gd name="connsiteY2" fmla="*/ 444603 h 444603"/>
              <a:gd name="connsiteX0" fmla="*/ 0 w 373872"/>
              <a:gd name="connsiteY0" fmla="*/ 0 h 444603"/>
              <a:gd name="connsiteX1" fmla="*/ 159351 w 373872"/>
              <a:gd name="connsiteY1" fmla="*/ 198166 h 444603"/>
              <a:gd name="connsiteX2" fmla="*/ 373872 w 373872"/>
              <a:gd name="connsiteY2" fmla="*/ 444603 h 444603"/>
              <a:gd name="connsiteX0" fmla="*/ 0 w 373872"/>
              <a:gd name="connsiteY0" fmla="*/ 0 h 444603"/>
              <a:gd name="connsiteX1" fmla="*/ 159351 w 373872"/>
              <a:gd name="connsiteY1" fmla="*/ 198166 h 444603"/>
              <a:gd name="connsiteX2" fmla="*/ 373872 w 373872"/>
              <a:gd name="connsiteY2" fmla="*/ 444603 h 444603"/>
              <a:gd name="connsiteX0" fmla="*/ 0 w 373872"/>
              <a:gd name="connsiteY0" fmla="*/ 0 h 444603"/>
              <a:gd name="connsiteX1" fmla="*/ 159351 w 373872"/>
              <a:gd name="connsiteY1" fmla="*/ 198166 h 444603"/>
              <a:gd name="connsiteX2" fmla="*/ 373872 w 373872"/>
              <a:gd name="connsiteY2" fmla="*/ 444603 h 444603"/>
              <a:gd name="connsiteX0" fmla="*/ 0 w 373872"/>
              <a:gd name="connsiteY0" fmla="*/ 0 h 444603"/>
              <a:gd name="connsiteX1" fmla="*/ 159351 w 373872"/>
              <a:gd name="connsiteY1" fmla="*/ 198166 h 444603"/>
              <a:gd name="connsiteX2" fmla="*/ 373872 w 373872"/>
              <a:gd name="connsiteY2" fmla="*/ 444603 h 444603"/>
              <a:gd name="connsiteX0" fmla="*/ 0 w 373872"/>
              <a:gd name="connsiteY0" fmla="*/ 0 h 444603"/>
              <a:gd name="connsiteX1" fmla="*/ 159351 w 373872"/>
              <a:gd name="connsiteY1" fmla="*/ 198166 h 444603"/>
              <a:gd name="connsiteX2" fmla="*/ 373872 w 373872"/>
              <a:gd name="connsiteY2" fmla="*/ 444603 h 44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3872" h="444603">
                <a:moveTo>
                  <a:pt x="0" y="0"/>
                </a:moveTo>
                <a:cubicBezTo>
                  <a:pt x="48329" y="140688"/>
                  <a:pt x="86056" y="163344"/>
                  <a:pt x="159351" y="198166"/>
                </a:cubicBezTo>
                <a:cubicBezTo>
                  <a:pt x="232646" y="232988"/>
                  <a:pt x="369041" y="174318"/>
                  <a:pt x="373872" y="444603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72" name="Freihandform 71"/>
          <p:cNvSpPr/>
          <p:nvPr/>
        </p:nvSpPr>
        <p:spPr>
          <a:xfrm flipH="1">
            <a:off x="5023361" y="1633605"/>
            <a:ext cx="2387483" cy="1854282"/>
          </a:xfrm>
          <a:custGeom>
            <a:avLst/>
            <a:gdLst>
              <a:gd name="connsiteX0" fmla="*/ 0 w 339008"/>
              <a:gd name="connsiteY0" fmla="*/ 0 h 482803"/>
              <a:gd name="connsiteX1" fmla="*/ 65837 w 339008"/>
              <a:gd name="connsiteY1" fmla="*/ 131673 h 482803"/>
              <a:gd name="connsiteX2" fmla="*/ 299924 w 339008"/>
              <a:gd name="connsiteY2" fmla="*/ 277977 h 482803"/>
              <a:gd name="connsiteX3" fmla="*/ 336500 w 339008"/>
              <a:gd name="connsiteY3" fmla="*/ 482803 h 482803"/>
              <a:gd name="connsiteX0" fmla="*/ 0 w 339008"/>
              <a:gd name="connsiteY0" fmla="*/ 0 h 1062978"/>
              <a:gd name="connsiteX1" fmla="*/ 65837 w 339008"/>
              <a:gd name="connsiteY1" fmla="*/ 711848 h 1062978"/>
              <a:gd name="connsiteX2" fmla="*/ 299924 w 339008"/>
              <a:gd name="connsiteY2" fmla="*/ 858152 h 1062978"/>
              <a:gd name="connsiteX3" fmla="*/ 336500 w 339008"/>
              <a:gd name="connsiteY3" fmla="*/ 1062978 h 1062978"/>
              <a:gd name="connsiteX0" fmla="*/ 0 w 819177"/>
              <a:gd name="connsiteY0" fmla="*/ 0 h 1290179"/>
              <a:gd name="connsiteX1" fmla="*/ 65837 w 819177"/>
              <a:gd name="connsiteY1" fmla="*/ 711848 h 1290179"/>
              <a:gd name="connsiteX2" fmla="*/ 299924 w 819177"/>
              <a:gd name="connsiteY2" fmla="*/ 858152 h 1290179"/>
              <a:gd name="connsiteX3" fmla="*/ 819149 w 819177"/>
              <a:gd name="connsiteY3" fmla="*/ 1290179 h 1290179"/>
              <a:gd name="connsiteX0" fmla="*/ 0 w 819149"/>
              <a:gd name="connsiteY0" fmla="*/ 0 h 1290179"/>
              <a:gd name="connsiteX1" fmla="*/ 65837 w 819149"/>
              <a:gd name="connsiteY1" fmla="*/ 711848 h 1290179"/>
              <a:gd name="connsiteX2" fmla="*/ 299924 w 819149"/>
              <a:gd name="connsiteY2" fmla="*/ 858152 h 1290179"/>
              <a:gd name="connsiteX3" fmla="*/ 819149 w 819149"/>
              <a:gd name="connsiteY3" fmla="*/ 1290179 h 1290179"/>
              <a:gd name="connsiteX0" fmla="*/ 0 w 819149"/>
              <a:gd name="connsiteY0" fmla="*/ 0 h 1290179"/>
              <a:gd name="connsiteX1" fmla="*/ 65837 w 819149"/>
              <a:gd name="connsiteY1" fmla="*/ 711848 h 1290179"/>
              <a:gd name="connsiteX2" fmla="*/ 376782 w 819149"/>
              <a:gd name="connsiteY2" fmla="*/ 988022 h 1290179"/>
              <a:gd name="connsiteX3" fmla="*/ 819149 w 819149"/>
              <a:gd name="connsiteY3" fmla="*/ 1290179 h 1290179"/>
              <a:gd name="connsiteX0" fmla="*/ 0 w 819149"/>
              <a:gd name="connsiteY0" fmla="*/ 0 h 1290179"/>
              <a:gd name="connsiteX1" fmla="*/ 117767 w 819149"/>
              <a:gd name="connsiteY1" fmla="*/ 807630 h 1290179"/>
              <a:gd name="connsiteX2" fmla="*/ 376782 w 819149"/>
              <a:gd name="connsiteY2" fmla="*/ 988022 h 1290179"/>
              <a:gd name="connsiteX3" fmla="*/ 819149 w 819149"/>
              <a:gd name="connsiteY3" fmla="*/ 1290179 h 1290179"/>
              <a:gd name="connsiteX0" fmla="*/ 0 w 819149"/>
              <a:gd name="connsiteY0" fmla="*/ 0 h 1290179"/>
              <a:gd name="connsiteX1" fmla="*/ 117767 w 819149"/>
              <a:gd name="connsiteY1" fmla="*/ 807630 h 1290179"/>
              <a:gd name="connsiteX2" fmla="*/ 376782 w 819149"/>
              <a:gd name="connsiteY2" fmla="*/ 988022 h 1290179"/>
              <a:gd name="connsiteX3" fmla="*/ 819149 w 819149"/>
              <a:gd name="connsiteY3" fmla="*/ 1290179 h 1290179"/>
              <a:gd name="connsiteX0" fmla="*/ 0 w 819149"/>
              <a:gd name="connsiteY0" fmla="*/ 0 h 1290179"/>
              <a:gd name="connsiteX1" fmla="*/ 117767 w 819149"/>
              <a:gd name="connsiteY1" fmla="*/ 807630 h 1290179"/>
              <a:gd name="connsiteX2" fmla="*/ 376782 w 819149"/>
              <a:gd name="connsiteY2" fmla="*/ 988022 h 1290179"/>
              <a:gd name="connsiteX3" fmla="*/ 819149 w 819149"/>
              <a:gd name="connsiteY3" fmla="*/ 1290179 h 1290179"/>
              <a:gd name="connsiteX0" fmla="*/ 0 w 819149"/>
              <a:gd name="connsiteY0" fmla="*/ 0 h 1290179"/>
              <a:gd name="connsiteX1" fmla="*/ 117767 w 819149"/>
              <a:gd name="connsiteY1" fmla="*/ 807630 h 1290179"/>
              <a:gd name="connsiteX2" fmla="*/ 376782 w 819149"/>
              <a:gd name="connsiteY2" fmla="*/ 988022 h 1290179"/>
              <a:gd name="connsiteX3" fmla="*/ 819149 w 819149"/>
              <a:gd name="connsiteY3" fmla="*/ 1290179 h 1290179"/>
              <a:gd name="connsiteX0" fmla="*/ 0 w 819149"/>
              <a:gd name="connsiteY0" fmla="*/ 0 h 1290179"/>
              <a:gd name="connsiteX1" fmla="*/ 152987 w 819149"/>
              <a:gd name="connsiteY1" fmla="*/ 792311 h 1290179"/>
              <a:gd name="connsiteX2" fmla="*/ 376782 w 819149"/>
              <a:gd name="connsiteY2" fmla="*/ 988022 h 1290179"/>
              <a:gd name="connsiteX3" fmla="*/ 819149 w 819149"/>
              <a:gd name="connsiteY3" fmla="*/ 1290179 h 1290179"/>
              <a:gd name="connsiteX0" fmla="*/ 0 w 819149"/>
              <a:gd name="connsiteY0" fmla="*/ 0 h 1290179"/>
              <a:gd name="connsiteX1" fmla="*/ 152987 w 819149"/>
              <a:gd name="connsiteY1" fmla="*/ 792311 h 1290179"/>
              <a:gd name="connsiteX2" fmla="*/ 376782 w 819149"/>
              <a:gd name="connsiteY2" fmla="*/ 988022 h 1290179"/>
              <a:gd name="connsiteX3" fmla="*/ 819149 w 819149"/>
              <a:gd name="connsiteY3" fmla="*/ 1290179 h 1290179"/>
              <a:gd name="connsiteX0" fmla="*/ 0 w 819149"/>
              <a:gd name="connsiteY0" fmla="*/ 0 h 1290179"/>
              <a:gd name="connsiteX1" fmla="*/ 152987 w 819149"/>
              <a:gd name="connsiteY1" fmla="*/ 792311 h 1290179"/>
              <a:gd name="connsiteX2" fmla="*/ 460864 w 819149"/>
              <a:gd name="connsiteY2" fmla="*/ 1030419 h 1290179"/>
              <a:gd name="connsiteX3" fmla="*/ 819149 w 819149"/>
              <a:gd name="connsiteY3" fmla="*/ 1290179 h 1290179"/>
              <a:gd name="connsiteX0" fmla="*/ 0 w 819149"/>
              <a:gd name="connsiteY0" fmla="*/ 0 h 1290179"/>
              <a:gd name="connsiteX1" fmla="*/ 152987 w 819149"/>
              <a:gd name="connsiteY1" fmla="*/ 792311 h 1290179"/>
              <a:gd name="connsiteX2" fmla="*/ 460864 w 819149"/>
              <a:gd name="connsiteY2" fmla="*/ 1030419 h 1290179"/>
              <a:gd name="connsiteX3" fmla="*/ 819149 w 819149"/>
              <a:gd name="connsiteY3" fmla="*/ 1290179 h 1290179"/>
              <a:gd name="connsiteX0" fmla="*/ 0 w 797950"/>
              <a:gd name="connsiteY0" fmla="*/ 0 h 1287642"/>
              <a:gd name="connsiteX1" fmla="*/ 152987 w 797950"/>
              <a:gd name="connsiteY1" fmla="*/ 792311 h 1287642"/>
              <a:gd name="connsiteX2" fmla="*/ 460864 w 797950"/>
              <a:gd name="connsiteY2" fmla="*/ 1030419 h 1287642"/>
              <a:gd name="connsiteX3" fmla="*/ 797950 w 797950"/>
              <a:gd name="connsiteY3" fmla="*/ 1287642 h 1287642"/>
              <a:gd name="connsiteX0" fmla="*/ 0 w 798056"/>
              <a:gd name="connsiteY0" fmla="*/ 0 h 1246192"/>
              <a:gd name="connsiteX1" fmla="*/ 152987 w 798056"/>
              <a:gd name="connsiteY1" fmla="*/ 792311 h 1246192"/>
              <a:gd name="connsiteX2" fmla="*/ 460864 w 798056"/>
              <a:gd name="connsiteY2" fmla="*/ 1030419 h 1246192"/>
              <a:gd name="connsiteX3" fmla="*/ 798056 w 798056"/>
              <a:gd name="connsiteY3" fmla="*/ 1246192 h 1246192"/>
              <a:gd name="connsiteX0" fmla="*/ 0 w 798977"/>
              <a:gd name="connsiteY0" fmla="*/ 0 h 1246192"/>
              <a:gd name="connsiteX1" fmla="*/ 152987 w 798977"/>
              <a:gd name="connsiteY1" fmla="*/ 792311 h 1246192"/>
              <a:gd name="connsiteX2" fmla="*/ 460864 w 798977"/>
              <a:gd name="connsiteY2" fmla="*/ 1030419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52987 w 798977"/>
              <a:gd name="connsiteY1" fmla="*/ 792311 h 1246192"/>
              <a:gd name="connsiteX2" fmla="*/ 460864 w 798977"/>
              <a:gd name="connsiteY2" fmla="*/ 1030419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52987 w 798977"/>
              <a:gd name="connsiteY1" fmla="*/ 792311 h 1246192"/>
              <a:gd name="connsiteX2" fmla="*/ 460864 w 798977"/>
              <a:gd name="connsiteY2" fmla="*/ 1030419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42483 w 798977"/>
              <a:gd name="connsiteY1" fmla="*/ 847735 h 1246192"/>
              <a:gd name="connsiteX2" fmla="*/ 460864 w 798977"/>
              <a:gd name="connsiteY2" fmla="*/ 1030419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42483 w 798977"/>
              <a:gd name="connsiteY1" fmla="*/ 847735 h 1246192"/>
              <a:gd name="connsiteX2" fmla="*/ 460864 w 798977"/>
              <a:gd name="connsiteY2" fmla="*/ 1030419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26969 w 798977"/>
              <a:gd name="connsiteY1" fmla="*/ 921525 h 1246192"/>
              <a:gd name="connsiteX2" fmla="*/ 460864 w 798977"/>
              <a:gd name="connsiteY2" fmla="*/ 1030419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26969 w 798977"/>
              <a:gd name="connsiteY1" fmla="*/ 921525 h 1246192"/>
              <a:gd name="connsiteX2" fmla="*/ 466527 w 798977"/>
              <a:gd name="connsiteY2" fmla="*/ 1066195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26969 w 798977"/>
              <a:gd name="connsiteY1" fmla="*/ 921525 h 1246192"/>
              <a:gd name="connsiteX2" fmla="*/ 466527 w 798977"/>
              <a:gd name="connsiteY2" fmla="*/ 1066195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26969 w 798977"/>
              <a:gd name="connsiteY1" fmla="*/ 921525 h 1246192"/>
              <a:gd name="connsiteX2" fmla="*/ 466527 w 798977"/>
              <a:gd name="connsiteY2" fmla="*/ 1066195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60213 w 798977"/>
              <a:gd name="connsiteY1" fmla="*/ 958947 h 1246192"/>
              <a:gd name="connsiteX2" fmla="*/ 466527 w 798977"/>
              <a:gd name="connsiteY2" fmla="*/ 1066195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60213 w 798977"/>
              <a:gd name="connsiteY1" fmla="*/ 958947 h 1246192"/>
              <a:gd name="connsiteX2" fmla="*/ 475400 w 798977"/>
              <a:gd name="connsiteY2" fmla="*/ 1108636 h 1246192"/>
              <a:gd name="connsiteX3" fmla="*/ 798977 w 798977"/>
              <a:gd name="connsiteY3" fmla="*/ 1246192 h 1246192"/>
              <a:gd name="connsiteX0" fmla="*/ 0 w 798977"/>
              <a:gd name="connsiteY0" fmla="*/ 0 h 1246192"/>
              <a:gd name="connsiteX1" fmla="*/ 160213 w 798977"/>
              <a:gd name="connsiteY1" fmla="*/ 958947 h 1246192"/>
              <a:gd name="connsiteX2" fmla="*/ 475400 w 798977"/>
              <a:gd name="connsiteY2" fmla="*/ 1108636 h 1246192"/>
              <a:gd name="connsiteX3" fmla="*/ 798977 w 798977"/>
              <a:gd name="connsiteY3" fmla="*/ 1246192 h 1246192"/>
              <a:gd name="connsiteX0" fmla="*/ 0 w 790127"/>
              <a:gd name="connsiteY0" fmla="*/ 0 h 1260810"/>
              <a:gd name="connsiteX1" fmla="*/ 151363 w 790127"/>
              <a:gd name="connsiteY1" fmla="*/ 973565 h 1260810"/>
              <a:gd name="connsiteX2" fmla="*/ 466550 w 790127"/>
              <a:gd name="connsiteY2" fmla="*/ 1123254 h 1260810"/>
              <a:gd name="connsiteX3" fmla="*/ 790127 w 790127"/>
              <a:gd name="connsiteY3" fmla="*/ 1260810 h 1260810"/>
              <a:gd name="connsiteX0" fmla="*/ 0 w 790127"/>
              <a:gd name="connsiteY0" fmla="*/ 0 h 1260810"/>
              <a:gd name="connsiteX1" fmla="*/ 151363 w 790127"/>
              <a:gd name="connsiteY1" fmla="*/ 973565 h 1260810"/>
              <a:gd name="connsiteX2" fmla="*/ 466550 w 790127"/>
              <a:gd name="connsiteY2" fmla="*/ 1123254 h 1260810"/>
              <a:gd name="connsiteX3" fmla="*/ 790127 w 790127"/>
              <a:gd name="connsiteY3" fmla="*/ 1260810 h 1260810"/>
              <a:gd name="connsiteX0" fmla="*/ 0 w 790127"/>
              <a:gd name="connsiteY0" fmla="*/ 0 h 1294919"/>
              <a:gd name="connsiteX1" fmla="*/ 151363 w 790127"/>
              <a:gd name="connsiteY1" fmla="*/ 973565 h 1294919"/>
              <a:gd name="connsiteX2" fmla="*/ 466550 w 790127"/>
              <a:gd name="connsiteY2" fmla="*/ 1123254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34044 w 790127"/>
              <a:gd name="connsiteY1" fmla="*/ 976002 h 1294919"/>
              <a:gd name="connsiteX2" fmla="*/ 466550 w 790127"/>
              <a:gd name="connsiteY2" fmla="*/ 1123254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34044 w 790127"/>
              <a:gd name="connsiteY1" fmla="*/ 976002 h 1294919"/>
              <a:gd name="connsiteX2" fmla="*/ 466550 w 790127"/>
              <a:gd name="connsiteY2" fmla="*/ 1123254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34044 w 790127"/>
              <a:gd name="connsiteY1" fmla="*/ 976002 h 1294919"/>
              <a:gd name="connsiteX2" fmla="*/ 466550 w 790127"/>
              <a:gd name="connsiteY2" fmla="*/ 1123254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34044 w 790127"/>
              <a:gd name="connsiteY1" fmla="*/ 976002 h 1294919"/>
              <a:gd name="connsiteX2" fmla="*/ 466841 w 790127"/>
              <a:gd name="connsiteY2" fmla="*/ 1135436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34044 w 790127"/>
              <a:gd name="connsiteY1" fmla="*/ 976002 h 1294919"/>
              <a:gd name="connsiteX2" fmla="*/ 466841 w 790127"/>
              <a:gd name="connsiteY2" fmla="*/ 1135436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34044 w 790127"/>
              <a:gd name="connsiteY1" fmla="*/ 976002 h 1294919"/>
              <a:gd name="connsiteX2" fmla="*/ 466841 w 790127"/>
              <a:gd name="connsiteY2" fmla="*/ 1135436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34044 w 790127"/>
              <a:gd name="connsiteY1" fmla="*/ 976002 h 1294919"/>
              <a:gd name="connsiteX2" fmla="*/ 466841 w 790127"/>
              <a:gd name="connsiteY2" fmla="*/ 1150054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40972 w 790127"/>
              <a:gd name="connsiteY1" fmla="*/ 973566 h 1294919"/>
              <a:gd name="connsiteX2" fmla="*/ 466841 w 790127"/>
              <a:gd name="connsiteY2" fmla="*/ 1150054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40972 w 790127"/>
              <a:gd name="connsiteY1" fmla="*/ 973566 h 1294919"/>
              <a:gd name="connsiteX2" fmla="*/ 466841 w 790127"/>
              <a:gd name="connsiteY2" fmla="*/ 1150054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40972 w 790127"/>
              <a:gd name="connsiteY1" fmla="*/ 973566 h 1294919"/>
              <a:gd name="connsiteX2" fmla="*/ 466841 w 790127"/>
              <a:gd name="connsiteY2" fmla="*/ 1150054 h 1294919"/>
              <a:gd name="connsiteX3" fmla="*/ 790127 w 790127"/>
              <a:gd name="connsiteY3" fmla="*/ 1294919 h 1294919"/>
              <a:gd name="connsiteX0" fmla="*/ 0 w 790127"/>
              <a:gd name="connsiteY0" fmla="*/ 0 h 1294919"/>
              <a:gd name="connsiteX1" fmla="*/ 140972 w 790127"/>
              <a:gd name="connsiteY1" fmla="*/ 973566 h 1294919"/>
              <a:gd name="connsiteX2" fmla="*/ 466841 w 790127"/>
              <a:gd name="connsiteY2" fmla="*/ 1150054 h 1294919"/>
              <a:gd name="connsiteX3" fmla="*/ 790127 w 790127"/>
              <a:gd name="connsiteY3" fmla="*/ 1294919 h 1294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0127" h="1294919">
                <a:moveTo>
                  <a:pt x="0" y="0"/>
                </a:moveTo>
                <a:cubicBezTo>
                  <a:pt x="3307" y="52417"/>
                  <a:pt x="63165" y="781890"/>
                  <a:pt x="140972" y="973566"/>
                </a:cubicBezTo>
                <a:cubicBezTo>
                  <a:pt x="218779" y="1165242"/>
                  <a:pt x="322857" y="1142785"/>
                  <a:pt x="466841" y="1150054"/>
                </a:cubicBezTo>
                <a:cubicBezTo>
                  <a:pt x="610825" y="1157323"/>
                  <a:pt x="788998" y="1140688"/>
                  <a:pt x="790127" y="1294919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73" name="Gerade Verbindung mit Pfeil 72"/>
          <p:cNvCxnSpPr/>
          <p:nvPr/>
        </p:nvCxnSpPr>
        <p:spPr>
          <a:xfrm flipH="1">
            <a:off x="3218503" y="1659771"/>
            <a:ext cx="1744" cy="633864"/>
          </a:xfrm>
          <a:prstGeom prst="straightConnector1">
            <a:avLst/>
          </a:pr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Freihandform 52"/>
          <p:cNvSpPr>
            <a:spLocks/>
          </p:cNvSpPr>
          <p:nvPr/>
        </p:nvSpPr>
        <p:spPr bwMode="auto">
          <a:xfrm flipH="1">
            <a:off x="5403058" y="1556792"/>
            <a:ext cx="1994415" cy="633794"/>
          </a:xfrm>
          <a:custGeom>
            <a:avLst/>
            <a:gdLst>
              <a:gd name="T0" fmla="*/ 0 w 659878"/>
              <a:gd name="T1" fmla="*/ 0 h 453249"/>
              <a:gd name="T2" fmla="*/ 1038061 w 659878"/>
              <a:gd name="T3" fmla="*/ 444051 h 453249"/>
              <a:gd name="T4" fmla="*/ 2178366 w 659878"/>
              <a:gd name="T5" fmla="*/ 692250 h 453249"/>
              <a:gd name="T6" fmla="*/ 0 60000 65536"/>
              <a:gd name="T7" fmla="*/ 0 60000 65536"/>
              <a:gd name="T8" fmla="*/ 0 60000 65536"/>
              <a:gd name="T9" fmla="*/ 0 w 659878"/>
              <a:gd name="T10" fmla="*/ 0 h 453249"/>
              <a:gd name="T11" fmla="*/ 659878 w 659878"/>
              <a:gd name="T12" fmla="*/ 453249 h 4532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9878" h="453249">
                <a:moveTo>
                  <a:pt x="0" y="0"/>
                </a:moveTo>
                <a:cubicBezTo>
                  <a:pt x="83569" y="163310"/>
                  <a:pt x="193263" y="235968"/>
                  <a:pt x="314453" y="290741"/>
                </a:cubicBezTo>
                <a:cubicBezTo>
                  <a:pt x="435643" y="345514"/>
                  <a:pt x="641448" y="274527"/>
                  <a:pt x="659878" y="453249"/>
                </a:cubicBezTo>
              </a:path>
            </a:pathLst>
          </a:cu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Freihandform 74"/>
          <p:cNvSpPr/>
          <p:nvPr/>
        </p:nvSpPr>
        <p:spPr>
          <a:xfrm>
            <a:off x="4388404" y="1518476"/>
            <a:ext cx="3024184" cy="3355617"/>
          </a:xfrm>
          <a:custGeom>
            <a:avLst/>
            <a:gdLst>
              <a:gd name="connsiteX0" fmla="*/ 1993900 w 1993900"/>
              <a:gd name="connsiteY0" fmla="*/ 0 h 2762250"/>
              <a:gd name="connsiteX1" fmla="*/ 1733550 w 1993900"/>
              <a:gd name="connsiteY1" fmla="*/ 603250 h 2762250"/>
              <a:gd name="connsiteX2" fmla="*/ 1428750 w 1993900"/>
              <a:gd name="connsiteY2" fmla="*/ 2260600 h 2762250"/>
              <a:gd name="connsiteX3" fmla="*/ 393700 w 1993900"/>
              <a:gd name="connsiteY3" fmla="*/ 2603500 h 2762250"/>
              <a:gd name="connsiteX4" fmla="*/ 0 w 1993900"/>
              <a:gd name="connsiteY4" fmla="*/ 2762250 h 2762250"/>
              <a:gd name="connsiteX0" fmla="*/ 1993900 w 1993900"/>
              <a:gd name="connsiteY0" fmla="*/ 0 h 2762250"/>
              <a:gd name="connsiteX1" fmla="*/ 1733550 w 1993900"/>
              <a:gd name="connsiteY1" fmla="*/ 603250 h 2762250"/>
              <a:gd name="connsiteX2" fmla="*/ 1282700 w 1993900"/>
              <a:gd name="connsiteY2" fmla="*/ 2133600 h 2762250"/>
              <a:gd name="connsiteX3" fmla="*/ 393700 w 1993900"/>
              <a:gd name="connsiteY3" fmla="*/ 2603500 h 2762250"/>
              <a:gd name="connsiteX4" fmla="*/ 0 w 1993900"/>
              <a:gd name="connsiteY4" fmla="*/ 2762250 h 2762250"/>
              <a:gd name="connsiteX0" fmla="*/ 1993900 w 1993900"/>
              <a:gd name="connsiteY0" fmla="*/ 0 h 2762250"/>
              <a:gd name="connsiteX1" fmla="*/ 1733550 w 1993900"/>
              <a:gd name="connsiteY1" fmla="*/ 603250 h 2762250"/>
              <a:gd name="connsiteX2" fmla="*/ 1111250 w 1993900"/>
              <a:gd name="connsiteY2" fmla="*/ 2152650 h 2762250"/>
              <a:gd name="connsiteX3" fmla="*/ 393700 w 1993900"/>
              <a:gd name="connsiteY3" fmla="*/ 2603500 h 2762250"/>
              <a:gd name="connsiteX4" fmla="*/ 0 w 1993900"/>
              <a:gd name="connsiteY4" fmla="*/ 2762250 h 2762250"/>
              <a:gd name="connsiteX0" fmla="*/ 2260016 w 2260016"/>
              <a:gd name="connsiteY0" fmla="*/ 0 h 2820771"/>
              <a:gd name="connsiteX1" fmla="*/ 1733550 w 2260016"/>
              <a:gd name="connsiteY1" fmla="*/ 661771 h 2820771"/>
              <a:gd name="connsiteX2" fmla="*/ 1111250 w 2260016"/>
              <a:gd name="connsiteY2" fmla="*/ 2211171 h 2820771"/>
              <a:gd name="connsiteX3" fmla="*/ 393700 w 2260016"/>
              <a:gd name="connsiteY3" fmla="*/ 2662021 h 2820771"/>
              <a:gd name="connsiteX4" fmla="*/ 0 w 2260016"/>
              <a:gd name="connsiteY4" fmla="*/ 2820771 h 2820771"/>
              <a:gd name="connsiteX0" fmla="*/ 2260016 w 2260016"/>
              <a:gd name="connsiteY0" fmla="*/ 0 h 2820771"/>
              <a:gd name="connsiteX1" fmla="*/ 1733550 w 2260016"/>
              <a:gd name="connsiteY1" fmla="*/ 661771 h 2820771"/>
              <a:gd name="connsiteX2" fmla="*/ 1433812 w 2260016"/>
              <a:gd name="connsiteY2" fmla="*/ 1441146 h 2820771"/>
              <a:gd name="connsiteX3" fmla="*/ 1111250 w 2260016"/>
              <a:gd name="connsiteY3" fmla="*/ 2211171 h 2820771"/>
              <a:gd name="connsiteX4" fmla="*/ 393700 w 2260016"/>
              <a:gd name="connsiteY4" fmla="*/ 2662021 h 2820771"/>
              <a:gd name="connsiteX5" fmla="*/ 0 w 2260016"/>
              <a:gd name="connsiteY5" fmla="*/ 2820771 h 2820771"/>
              <a:gd name="connsiteX0" fmla="*/ 2260016 w 2260016"/>
              <a:gd name="connsiteY0" fmla="*/ 0 h 2820771"/>
              <a:gd name="connsiteX1" fmla="*/ 1733550 w 2260016"/>
              <a:gd name="connsiteY1" fmla="*/ 661771 h 2820771"/>
              <a:gd name="connsiteX2" fmla="*/ 1590864 w 2260016"/>
              <a:gd name="connsiteY2" fmla="*/ 1470460 h 2820771"/>
              <a:gd name="connsiteX3" fmla="*/ 1111250 w 2260016"/>
              <a:gd name="connsiteY3" fmla="*/ 2211171 h 2820771"/>
              <a:gd name="connsiteX4" fmla="*/ 393700 w 2260016"/>
              <a:gd name="connsiteY4" fmla="*/ 2662021 h 2820771"/>
              <a:gd name="connsiteX5" fmla="*/ 0 w 2260016"/>
              <a:gd name="connsiteY5" fmla="*/ 2820771 h 2820771"/>
              <a:gd name="connsiteX0" fmla="*/ 2260016 w 2260016"/>
              <a:gd name="connsiteY0" fmla="*/ 0 h 2820771"/>
              <a:gd name="connsiteX1" fmla="*/ 1865265 w 2260016"/>
              <a:gd name="connsiteY1" fmla="*/ 526256 h 2820771"/>
              <a:gd name="connsiteX2" fmla="*/ 1590864 w 2260016"/>
              <a:gd name="connsiteY2" fmla="*/ 1470460 h 2820771"/>
              <a:gd name="connsiteX3" fmla="*/ 1111250 w 2260016"/>
              <a:gd name="connsiteY3" fmla="*/ 2211171 h 2820771"/>
              <a:gd name="connsiteX4" fmla="*/ 393700 w 2260016"/>
              <a:gd name="connsiteY4" fmla="*/ 2662021 h 2820771"/>
              <a:gd name="connsiteX5" fmla="*/ 0 w 2260016"/>
              <a:gd name="connsiteY5" fmla="*/ 2820771 h 2820771"/>
              <a:gd name="connsiteX0" fmla="*/ 2260016 w 2260016"/>
              <a:gd name="connsiteY0" fmla="*/ 0 h 2820771"/>
              <a:gd name="connsiteX1" fmla="*/ 1865265 w 2260016"/>
              <a:gd name="connsiteY1" fmla="*/ 526256 h 2820771"/>
              <a:gd name="connsiteX2" fmla="*/ 1667955 w 2260016"/>
              <a:gd name="connsiteY2" fmla="*/ 1470513 h 2820771"/>
              <a:gd name="connsiteX3" fmla="*/ 1111250 w 2260016"/>
              <a:gd name="connsiteY3" fmla="*/ 2211171 h 2820771"/>
              <a:gd name="connsiteX4" fmla="*/ 393700 w 2260016"/>
              <a:gd name="connsiteY4" fmla="*/ 2662021 h 2820771"/>
              <a:gd name="connsiteX5" fmla="*/ 0 w 2260016"/>
              <a:gd name="connsiteY5" fmla="*/ 2820771 h 2820771"/>
              <a:gd name="connsiteX0" fmla="*/ 2362376 w 2362376"/>
              <a:gd name="connsiteY0" fmla="*/ 0 h 2935975"/>
              <a:gd name="connsiteX1" fmla="*/ 1967625 w 2362376"/>
              <a:gd name="connsiteY1" fmla="*/ 526256 h 2935975"/>
              <a:gd name="connsiteX2" fmla="*/ 1770315 w 2362376"/>
              <a:gd name="connsiteY2" fmla="*/ 1470513 h 2935975"/>
              <a:gd name="connsiteX3" fmla="*/ 1213610 w 2362376"/>
              <a:gd name="connsiteY3" fmla="*/ 2211171 h 2935975"/>
              <a:gd name="connsiteX4" fmla="*/ 496060 w 2362376"/>
              <a:gd name="connsiteY4" fmla="*/ 2662021 h 2935975"/>
              <a:gd name="connsiteX5" fmla="*/ 0 w 2362376"/>
              <a:gd name="connsiteY5" fmla="*/ 2935975 h 2935975"/>
              <a:gd name="connsiteX0" fmla="*/ 3155267 w 3155267"/>
              <a:gd name="connsiteY0" fmla="*/ 0 h 2763109"/>
              <a:gd name="connsiteX1" fmla="*/ 2760516 w 3155267"/>
              <a:gd name="connsiteY1" fmla="*/ 526256 h 2763109"/>
              <a:gd name="connsiteX2" fmla="*/ 2563206 w 3155267"/>
              <a:gd name="connsiteY2" fmla="*/ 1470513 h 2763109"/>
              <a:gd name="connsiteX3" fmla="*/ 2006501 w 3155267"/>
              <a:gd name="connsiteY3" fmla="*/ 2211171 h 2763109"/>
              <a:gd name="connsiteX4" fmla="*/ 1288951 w 3155267"/>
              <a:gd name="connsiteY4" fmla="*/ 2662021 h 2763109"/>
              <a:gd name="connsiteX5" fmla="*/ 0 w 3155267"/>
              <a:gd name="connsiteY5" fmla="*/ 2763109 h 2763109"/>
              <a:gd name="connsiteX0" fmla="*/ 3155267 w 3155267"/>
              <a:gd name="connsiteY0" fmla="*/ 0 h 2763109"/>
              <a:gd name="connsiteX1" fmla="*/ 2760516 w 3155267"/>
              <a:gd name="connsiteY1" fmla="*/ 526256 h 2763109"/>
              <a:gd name="connsiteX2" fmla="*/ 2563206 w 3155267"/>
              <a:gd name="connsiteY2" fmla="*/ 1470513 h 2763109"/>
              <a:gd name="connsiteX3" fmla="*/ 2006501 w 3155267"/>
              <a:gd name="connsiteY3" fmla="*/ 2211171 h 2763109"/>
              <a:gd name="connsiteX4" fmla="*/ 1288951 w 3155267"/>
              <a:gd name="connsiteY4" fmla="*/ 2662021 h 2763109"/>
              <a:gd name="connsiteX5" fmla="*/ 0 w 3155267"/>
              <a:gd name="connsiteY5" fmla="*/ 2763109 h 2763109"/>
              <a:gd name="connsiteX0" fmla="*/ 3155267 w 3155267"/>
              <a:gd name="connsiteY0" fmla="*/ 0 h 2763109"/>
              <a:gd name="connsiteX1" fmla="*/ 2760516 w 3155267"/>
              <a:gd name="connsiteY1" fmla="*/ 526256 h 2763109"/>
              <a:gd name="connsiteX2" fmla="*/ 2563206 w 3155267"/>
              <a:gd name="connsiteY2" fmla="*/ 1470513 h 2763109"/>
              <a:gd name="connsiteX3" fmla="*/ 2006501 w 3155267"/>
              <a:gd name="connsiteY3" fmla="*/ 2211171 h 2763109"/>
              <a:gd name="connsiteX4" fmla="*/ 0 w 3155267"/>
              <a:gd name="connsiteY4" fmla="*/ 2763109 h 2763109"/>
              <a:gd name="connsiteX0" fmla="*/ 3282937 w 3282937"/>
              <a:gd name="connsiteY0" fmla="*/ 0 h 2836784"/>
              <a:gd name="connsiteX1" fmla="*/ 2760516 w 3282937"/>
              <a:gd name="connsiteY1" fmla="*/ 599931 h 2836784"/>
              <a:gd name="connsiteX2" fmla="*/ 2563206 w 3282937"/>
              <a:gd name="connsiteY2" fmla="*/ 1544188 h 2836784"/>
              <a:gd name="connsiteX3" fmla="*/ 2006501 w 3282937"/>
              <a:gd name="connsiteY3" fmla="*/ 2284846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66247 w 3282937"/>
              <a:gd name="connsiteY1" fmla="*/ 656275 h 2836784"/>
              <a:gd name="connsiteX2" fmla="*/ 2563206 w 3282937"/>
              <a:gd name="connsiteY2" fmla="*/ 1544188 h 2836784"/>
              <a:gd name="connsiteX3" fmla="*/ 2006501 w 3282937"/>
              <a:gd name="connsiteY3" fmla="*/ 2284846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66247 w 3282937"/>
              <a:gd name="connsiteY1" fmla="*/ 656275 h 2836784"/>
              <a:gd name="connsiteX2" fmla="*/ 2006501 w 3282937"/>
              <a:gd name="connsiteY2" fmla="*/ 2284846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866247 w 3282937"/>
              <a:gd name="connsiteY1" fmla="*/ 656275 h 2836784"/>
              <a:gd name="connsiteX2" fmla="*/ 2006501 w 3282937"/>
              <a:gd name="connsiteY2" fmla="*/ 2284846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2006501 w 3282937"/>
              <a:gd name="connsiteY2" fmla="*/ 2284846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2006501 w 3282937"/>
              <a:gd name="connsiteY2" fmla="*/ 2284846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2006501 w 3282937"/>
              <a:gd name="connsiteY2" fmla="*/ 2284846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2006501 w 3282937"/>
              <a:gd name="connsiteY2" fmla="*/ 2284846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2006501 w 3282937"/>
              <a:gd name="connsiteY2" fmla="*/ 2284846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1968394 w 3282937"/>
              <a:gd name="connsiteY2" fmla="*/ 2228604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1968394 w 3282937"/>
              <a:gd name="connsiteY2" fmla="*/ 2228604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1968394 w 3282937"/>
              <a:gd name="connsiteY2" fmla="*/ 2228604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1968394 w 3282937"/>
              <a:gd name="connsiteY2" fmla="*/ 2228604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750706 w 3282937"/>
              <a:gd name="connsiteY1" fmla="*/ 1031180 h 2836784"/>
              <a:gd name="connsiteX2" fmla="*/ 1968394 w 3282937"/>
              <a:gd name="connsiteY2" fmla="*/ 2228604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1968394 w 3282937"/>
              <a:gd name="connsiteY2" fmla="*/ 2228604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1968394 w 3282937"/>
              <a:gd name="connsiteY2" fmla="*/ 2228604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1569078 w 3282937"/>
              <a:gd name="connsiteY2" fmla="*/ 2335213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1569078 w 3282937"/>
              <a:gd name="connsiteY2" fmla="*/ 2335213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1794471 w 3282937"/>
              <a:gd name="connsiteY2" fmla="*/ 2288522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1794471 w 3282937"/>
              <a:gd name="connsiteY2" fmla="*/ 2288522 h 2836784"/>
              <a:gd name="connsiteX3" fmla="*/ 0 w 3282937"/>
              <a:gd name="connsiteY3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1794471 w 3282937"/>
              <a:gd name="connsiteY2" fmla="*/ 2288522 h 2836784"/>
              <a:gd name="connsiteX3" fmla="*/ 979591 w 3282937"/>
              <a:gd name="connsiteY3" fmla="*/ 2519506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1794471 w 3282937"/>
              <a:gd name="connsiteY2" fmla="*/ 2288522 h 2836784"/>
              <a:gd name="connsiteX3" fmla="*/ 979591 w 3282937"/>
              <a:gd name="connsiteY3" fmla="*/ 2519506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1794471 w 3282937"/>
              <a:gd name="connsiteY2" fmla="*/ 2288522 h 2836784"/>
              <a:gd name="connsiteX3" fmla="*/ 979591 w 3282937"/>
              <a:gd name="connsiteY3" fmla="*/ 2519506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979591 w 3282937"/>
              <a:gd name="connsiteY3" fmla="*/ 2519506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979591 w 3282937"/>
              <a:gd name="connsiteY3" fmla="*/ 2519506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979591 w 3282937"/>
              <a:gd name="connsiteY3" fmla="*/ 2519506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979591 w 3282937"/>
              <a:gd name="connsiteY3" fmla="*/ 2519506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1006019 w 3282937"/>
              <a:gd name="connsiteY3" fmla="*/ 2501738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1111338 w 3282937"/>
              <a:gd name="connsiteY3" fmla="*/ 2501738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1111338 w 3282937"/>
              <a:gd name="connsiteY3" fmla="*/ 2483970 h 2836784"/>
              <a:gd name="connsiteX4" fmla="*/ 1111338 w 3282937"/>
              <a:gd name="connsiteY4" fmla="*/ 2501738 h 2836784"/>
              <a:gd name="connsiteX5" fmla="*/ 0 w 3282937"/>
              <a:gd name="connsiteY5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1111338 w 3282937"/>
              <a:gd name="connsiteY3" fmla="*/ 2483970 h 2836784"/>
              <a:gd name="connsiteX4" fmla="*/ 1111338 w 3282937"/>
              <a:gd name="connsiteY4" fmla="*/ 2501738 h 2836784"/>
              <a:gd name="connsiteX5" fmla="*/ 0 w 3282937"/>
              <a:gd name="connsiteY5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1111338 w 3282937"/>
              <a:gd name="connsiteY3" fmla="*/ 2483970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1111338 w 3282937"/>
              <a:gd name="connsiteY3" fmla="*/ 2483970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1111338 w 3282937"/>
              <a:gd name="connsiteY3" fmla="*/ 2483970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23647 w 3282937"/>
              <a:gd name="connsiteY1" fmla="*/ 1044981 h 2836784"/>
              <a:gd name="connsiteX2" fmla="*/ 2244494 w 3282937"/>
              <a:gd name="connsiteY2" fmla="*/ 2042139 h 2836784"/>
              <a:gd name="connsiteX3" fmla="*/ 1111338 w 3282937"/>
              <a:gd name="connsiteY3" fmla="*/ 2483970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96813 w 3282937"/>
              <a:gd name="connsiteY1" fmla="*/ 1044981 h 2836784"/>
              <a:gd name="connsiteX2" fmla="*/ 2244494 w 3282937"/>
              <a:gd name="connsiteY2" fmla="*/ 2042139 h 2836784"/>
              <a:gd name="connsiteX3" fmla="*/ 1111338 w 3282937"/>
              <a:gd name="connsiteY3" fmla="*/ 2483970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896813 w 3282937"/>
              <a:gd name="connsiteY1" fmla="*/ 1044981 h 2836784"/>
              <a:gd name="connsiteX2" fmla="*/ 2244494 w 3282937"/>
              <a:gd name="connsiteY2" fmla="*/ 2042139 h 2836784"/>
              <a:gd name="connsiteX3" fmla="*/ 1111338 w 3282937"/>
              <a:gd name="connsiteY3" fmla="*/ 2483970 h 2836784"/>
              <a:gd name="connsiteX4" fmla="*/ 0 w 3282937"/>
              <a:gd name="connsiteY4" fmla="*/ 2836784 h 2836784"/>
              <a:gd name="connsiteX0" fmla="*/ 3282937 w 3282937"/>
              <a:gd name="connsiteY0" fmla="*/ 0 h 2836784"/>
              <a:gd name="connsiteX1" fmla="*/ 2942513 w 3282937"/>
              <a:gd name="connsiteY1" fmla="*/ 1057478 h 2836784"/>
              <a:gd name="connsiteX2" fmla="*/ 2244494 w 3282937"/>
              <a:gd name="connsiteY2" fmla="*/ 2042139 h 2836784"/>
              <a:gd name="connsiteX3" fmla="*/ 1111338 w 3282937"/>
              <a:gd name="connsiteY3" fmla="*/ 2483970 h 2836784"/>
              <a:gd name="connsiteX4" fmla="*/ 0 w 3282937"/>
              <a:gd name="connsiteY4" fmla="*/ 2836784 h 2836784"/>
              <a:gd name="connsiteX0" fmla="*/ 3303896 w 3303896"/>
              <a:gd name="connsiteY0" fmla="*/ 0 h 2836784"/>
              <a:gd name="connsiteX1" fmla="*/ 2942513 w 3303896"/>
              <a:gd name="connsiteY1" fmla="*/ 1057478 h 2836784"/>
              <a:gd name="connsiteX2" fmla="*/ 2244494 w 3303896"/>
              <a:gd name="connsiteY2" fmla="*/ 2042139 h 2836784"/>
              <a:gd name="connsiteX3" fmla="*/ 1111338 w 3303896"/>
              <a:gd name="connsiteY3" fmla="*/ 2483970 h 2836784"/>
              <a:gd name="connsiteX4" fmla="*/ 0 w 3303896"/>
              <a:gd name="connsiteY4" fmla="*/ 2836784 h 2836784"/>
              <a:gd name="connsiteX0" fmla="*/ 3303896 w 3303896"/>
              <a:gd name="connsiteY0" fmla="*/ 0 h 2836784"/>
              <a:gd name="connsiteX1" fmla="*/ 2942513 w 3303896"/>
              <a:gd name="connsiteY1" fmla="*/ 1057478 h 2836784"/>
              <a:gd name="connsiteX2" fmla="*/ 2244494 w 3303896"/>
              <a:gd name="connsiteY2" fmla="*/ 2042139 h 2836784"/>
              <a:gd name="connsiteX3" fmla="*/ 1111338 w 3303896"/>
              <a:gd name="connsiteY3" fmla="*/ 2483970 h 2836784"/>
              <a:gd name="connsiteX4" fmla="*/ 0 w 3303896"/>
              <a:gd name="connsiteY4" fmla="*/ 2836784 h 2836784"/>
              <a:gd name="connsiteX0" fmla="*/ 3303896 w 3303896"/>
              <a:gd name="connsiteY0" fmla="*/ 0 h 2836784"/>
              <a:gd name="connsiteX1" fmla="*/ 2942513 w 3303896"/>
              <a:gd name="connsiteY1" fmla="*/ 1057478 h 2836784"/>
              <a:gd name="connsiteX2" fmla="*/ 2244494 w 3303896"/>
              <a:gd name="connsiteY2" fmla="*/ 2042139 h 2836784"/>
              <a:gd name="connsiteX3" fmla="*/ 1111338 w 3303896"/>
              <a:gd name="connsiteY3" fmla="*/ 2483970 h 2836784"/>
              <a:gd name="connsiteX4" fmla="*/ 0 w 3303896"/>
              <a:gd name="connsiteY4" fmla="*/ 2836784 h 2836784"/>
              <a:gd name="connsiteX0" fmla="*/ 3303896 w 3303896"/>
              <a:gd name="connsiteY0" fmla="*/ 0 h 2836784"/>
              <a:gd name="connsiteX1" fmla="*/ 2942513 w 3303896"/>
              <a:gd name="connsiteY1" fmla="*/ 1057478 h 2836784"/>
              <a:gd name="connsiteX2" fmla="*/ 2244494 w 3303896"/>
              <a:gd name="connsiteY2" fmla="*/ 2042139 h 2836784"/>
              <a:gd name="connsiteX3" fmla="*/ 1111338 w 3303896"/>
              <a:gd name="connsiteY3" fmla="*/ 2483970 h 2836784"/>
              <a:gd name="connsiteX4" fmla="*/ 0 w 3303896"/>
              <a:gd name="connsiteY4" fmla="*/ 2836784 h 2836784"/>
              <a:gd name="connsiteX0" fmla="*/ 3303896 w 3303896"/>
              <a:gd name="connsiteY0" fmla="*/ 0 h 3004971"/>
              <a:gd name="connsiteX1" fmla="*/ 2942513 w 3303896"/>
              <a:gd name="connsiteY1" fmla="*/ 1057478 h 3004971"/>
              <a:gd name="connsiteX2" fmla="*/ 2244494 w 3303896"/>
              <a:gd name="connsiteY2" fmla="*/ 2042139 h 3004971"/>
              <a:gd name="connsiteX3" fmla="*/ 1111338 w 3303896"/>
              <a:gd name="connsiteY3" fmla="*/ 2483970 h 3004971"/>
              <a:gd name="connsiteX4" fmla="*/ 0 w 3303896"/>
              <a:gd name="connsiteY4" fmla="*/ 3004971 h 3004971"/>
              <a:gd name="connsiteX0" fmla="*/ 3303905 w 3303905"/>
              <a:gd name="connsiteY0" fmla="*/ 0 h 3004971"/>
              <a:gd name="connsiteX1" fmla="*/ 2942522 w 3303905"/>
              <a:gd name="connsiteY1" fmla="*/ 1057478 h 3004971"/>
              <a:gd name="connsiteX2" fmla="*/ 2244503 w 3303905"/>
              <a:gd name="connsiteY2" fmla="*/ 2042139 h 3004971"/>
              <a:gd name="connsiteX3" fmla="*/ 1111347 w 3303905"/>
              <a:gd name="connsiteY3" fmla="*/ 2483970 h 3004971"/>
              <a:gd name="connsiteX4" fmla="*/ 9 w 3303905"/>
              <a:gd name="connsiteY4" fmla="*/ 3004971 h 3004971"/>
              <a:gd name="connsiteX0" fmla="*/ 3303905 w 3303905"/>
              <a:gd name="connsiteY0" fmla="*/ 0 h 3004971"/>
              <a:gd name="connsiteX1" fmla="*/ 2942522 w 3303905"/>
              <a:gd name="connsiteY1" fmla="*/ 1057478 h 3004971"/>
              <a:gd name="connsiteX2" fmla="*/ 2244503 w 3303905"/>
              <a:gd name="connsiteY2" fmla="*/ 2042139 h 3004971"/>
              <a:gd name="connsiteX3" fmla="*/ 1112099 w 3303905"/>
              <a:gd name="connsiteY3" fmla="*/ 2574350 h 3004971"/>
              <a:gd name="connsiteX4" fmla="*/ 9 w 3303905"/>
              <a:gd name="connsiteY4" fmla="*/ 3004971 h 3004971"/>
              <a:gd name="connsiteX0" fmla="*/ 3303905 w 3303905"/>
              <a:gd name="connsiteY0" fmla="*/ 0 h 3004971"/>
              <a:gd name="connsiteX1" fmla="*/ 2942522 w 3303905"/>
              <a:gd name="connsiteY1" fmla="*/ 1057478 h 3004971"/>
              <a:gd name="connsiteX2" fmla="*/ 2244503 w 3303905"/>
              <a:gd name="connsiteY2" fmla="*/ 2042139 h 3004971"/>
              <a:gd name="connsiteX3" fmla="*/ 1108923 w 3303905"/>
              <a:gd name="connsiteY3" fmla="*/ 2599343 h 3004971"/>
              <a:gd name="connsiteX4" fmla="*/ 9 w 3303905"/>
              <a:gd name="connsiteY4" fmla="*/ 3004971 h 3004971"/>
              <a:gd name="connsiteX0" fmla="*/ 3303905 w 3303905"/>
              <a:gd name="connsiteY0" fmla="*/ 0 h 3004971"/>
              <a:gd name="connsiteX1" fmla="*/ 2942522 w 3303905"/>
              <a:gd name="connsiteY1" fmla="*/ 1057478 h 3004971"/>
              <a:gd name="connsiteX2" fmla="*/ 2244503 w 3303905"/>
              <a:gd name="connsiteY2" fmla="*/ 2042139 h 3004971"/>
              <a:gd name="connsiteX3" fmla="*/ 1108923 w 3303905"/>
              <a:gd name="connsiteY3" fmla="*/ 2621213 h 3004971"/>
              <a:gd name="connsiteX4" fmla="*/ 9 w 3303905"/>
              <a:gd name="connsiteY4" fmla="*/ 3004971 h 3004971"/>
              <a:gd name="connsiteX0" fmla="*/ 3303896 w 3303896"/>
              <a:gd name="connsiteY0" fmla="*/ 0 h 3004971"/>
              <a:gd name="connsiteX1" fmla="*/ 2942513 w 3303896"/>
              <a:gd name="connsiteY1" fmla="*/ 1057478 h 3004971"/>
              <a:gd name="connsiteX2" fmla="*/ 2244494 w 3303896"/>
              <a:gd name="connsiteY2" fmla="*/ 2042139 h 3004971"/>
              <a:gd name="connsiteX3" fmla="*/ 1108914 w 3303896"/>
              <a:gd name="connsiteY3" fmla="*/ 2621213 h 3004971"/>
              <a:gd name="connsiteX4" fmla="*/ 0 w 3303896"/>
              <a:gd name="connsiteY4" fmla="*/ 3004971 h 300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3896" h="3004971">
                <a:moveTo>
                  <a:pt x="3303896" y="0"/>
                </a:moveTo>
                <a:cubicBezTo>
                  <a:pt x="3002336" y="306943"/>
                  <a:pt x="3092405" y="664011"/>
                  <a:pt x="2942513" y="1057478"/>
                </a:cubicBezTo>
                <a:cubicBezTo>
                  <a:pt x="2792621" y="1450945"/>
                  <a:pt x="2550094" y="1781517"/>
                  <a:pt x="2244494" y="2042139"/>
                </a:cubicBezTo>
                <a:cubicBezTo>
                  <a:pt x="1938894" y="2302762"/>
                  <a:pt x="1494923" y="2529153"/>
                  <a:pt x="1108914" y="2621213"/>
                </a:cubicBezTo>
                <a:cubicBezTo>
                  <a:pt x="717494" y="2714563"/>
                  <a:pt x="12223" y="2696191"/>
                  <a:pt x="0" y="3004971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76" name="Gerade Verbindung mit Pfeil 75"/>
          <p:cNvCxnSpPr/>
          <p:nvPr/>
        </p:nvCxnSpPr>
        <p:spPr>
          <a:xfrm>
            <a:off x="8644707" y="1553363"/>
            <a:ext cx="0" cy="770437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ihandform 76"/>
          <p:cNvSpPr/>
          <p:nvPr/>
        </p:nvSpPr>
        <p:spPr>
          <a:xfrm>
            <a:off x="1900909" y="3360547"/>
            <a:ext cx="1974645" cy="188975"/>
          </a:xfrm>
          <a:custGeom>
            <a:avLst/>
            <a:gdLst>
              <a:gd name="connsiteX0" fmla="*/ 0 w 2245767"/>
              <a:gd name="connsiteY0" fmla="*/ 0 h 319894"/>
              <a:gd name="connsiteX1" fmla="*/ 592532 w 2245767"/>
              <a:gd name="connsiteY1" fmla="*/ 292608 h 319894"/>
              <a:gd name="connsiteX2" fmla="*/ 1587399 w 2245767"/>
              <a:gd name="connsiteY2" fmla="*/ 307238 h 319894"/>
              <a:gd name="connsiteX3" fmla="*/ 2245767 w 2245767"/>
              <a:gd name="connsiteY3" fmla="*/ 307238 h 319894"/>
              <a:gd name="connsiteX0" fmla="*/ 0 w 2618910"/>
              <a:gd name="connsiteY0" fmla="*/ 0 h 312046"/>
              <a:gd name="connsiteX1" fmla="*/ 965675 w 2618910"/>
              <a:gd name="connsiteY1" fmla="*/ 285282 h 312046"/>
              <a:gd name="connsiteX2" fmla="*/ 1960542 w 2618910"/>
              <a:gd name="connsiteY2" fmla="*/ 299912 h 312046"/>
              <a:gd name="connsiteX3" fmla="*/ 2618910 w 2618910"/>
              <a:gd name="connsiteY3" fmla="*/ 299912 h 312046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1960542 w 2655590"/>
              <a:gd name="connsiteY2" fmla="*/ 299912 h 358483"/>
              <a:gd name="connsiteX3" fmla="*/ 2655590 w 2655590"/>
              <a:gd name="connsiteY3" fmla="*/ 358483 h 358483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1960542 w 2655590"/>
              <a:gd name="connsiteY2" fmla="*/ 299912 h 358483"/>
              <a:gd name="connsiteX3" fmla="*/ 2655590 w 2655590"/>
              <a:gd name="connsiteY3" fmla="*/ 358483 h 358483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2655590 w 2655590"/>
              <a:gd name="connsiteY2" fmla="*/ 358483 h 358483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2655590 w 2655590"/>
              <a:gd name="connsiteY2" fmla="*/ 358483 h 358483"/>
              <a:gd name="connsiteX0" fmla="*/ 0 w 2578462"/>
              <a:gd name="connsiteY0" fmla="*/ 0 h 291404"/>
              <a:gd name="connsiteX1" fmla="*/ 965675 w 2578462"/>
              <a:gd name="connsiteY1" fmla="*/ 285282 h 291404"/>
              <a:gd name="connsiteX2" fmla="*/ 2578462 w 2578462"/>
              <a:gd name="connsiteY2" fmla="*/ 91177 h 291404"/>
              <a:gd name="connsiteX0" fmla="*/ 0 w 2578462"/>
              <a:gd name="connsiteY0" fmla="*/ 0 h 181367"/>
              <a:gd name="connsiteX1" fmla="*/ 1182746 w 2578462"/>
              <a:gd name="connsiteY1" fmla="*/ 173098 h 181367"/>
              <a:gd name="connsiteX2" fmla="*/ 2578462 w 2578462"/>
              <a:gd name="connsiteY2" fmla="*/ 91177 h 181367"/>
              <a:gd name="connsiteX0" fmla="*/ 0 w 2578462"/>
              <a:gd name="connsiteY0" fmla="*/ 0 h 177202"/>
              <a:gd name="connsiteX1" fmla="*/ 1182746 w 2578462"/>
              <a:gd name="connsiteY1" fmla="*/ 173098 h 177202"/>
              <a:gd name="connsiteX2" fmla="*/ 2578462 w 2578462"/>
              <a:gd name="connsiteY2" fmla="*/ 91177 h 177202"/>
              <a:gd name="connsiteX0" fmla="*/ 0 w 2578462"/>
              <a:gd name="connsiteY0" fmla="*/ 24393 h 130658"/>
              <a:gd name="connsiteX1" fmla="*/ 1182746 w 2578462"/>
              <a:gd name="connsiteY1" fmla="*/ 130606 h 130658"/>
              <a:gd name="connsiteX2" fmla="*/ 2578462 w 2578462"/>
              <a:gd name="connsiteY2" fmla="*/ 48685 h 130658"/>
              <a:gd name="connsiteX0" fmla="*/ 0 w 2578462"/>
              <a:gd name="connsiteY0" fmla="*/ 24393 h 130658"/>
              <a:gd name="connsiteX1" fmla="*/ 1182746 w 2578462"/>
              <a:gd name="connsiteY1" fmla="*/ 130606 h 130658"/>
              <a:gd name="connsiteX2" fmla="*/ 2578462 w 2578462"/>
              <a:gd name="connsiteY2" fmla="*/ 48685 h 130658"/>
              <a:gd name="connsiteX0" fmla="*/ 0 w 2578462"/>
              <a:gd name="connsiteY0" fmla="*/ 39851 h 71299"/>
              <a:gd name="connsiteX1" fmla="*/ 1191317 w 2578462"/>
              <a:gd name="connsiteY1" fmla="*/ 65222 h 71299"/>
              <a:gd name="connsiteX2" fmla="*/ 2578462 w 2578462"/>
              <a:gd name="connsiteY2" fmla="*/ 64143 h 71299"/>
              <a:gd name="connsiteX0" fmla="*/ 0 w 2578462"/>
              <a:gd name="connsiteY0" fmla="*/ 45291 h 85893"/>
              <a:gd name="connsiteX1" fmla="*/ 1191317 w 2578462"/>
              <a:gd name="connsiteY1" fmla="*/ 70662 h 85893"/>
              <a:gd name="connsiteX2" fmla="*/ 2578462 w 2578462"/>
              <a:gd name="connsiteY2" fmla="*/ 69583 h 85893"/>
              <a:gd name="connsiteX0" fmla="*/ 0 w 2641467"/>
              <a:gd name="connsiteY0" fmla="*/ 0 h 135672"/>
              <a:gd name="connsiteX1" fmla="*/ 1191317 w 2641467"/>
              <a:gd name="connsiteY1" fmla="*/ 25371 h 135672"/>
              <a:gd name="connsiteX2" fmla="*/ 2641468 w 2641467"/>
              <a:gd name="connsiteY2" fmla="*/ 135672 h 135672"/>
              <a:gd name="connsiteX0" fmla="*/ 0 w 2718033"/>
              <a:gd name="connsiteY0" fmla="*/ 40220 h 123090"/>
              <a:gd name="connsiteX1" fmla="*/ 1267881 w 2718033"/>
              <a:gd name="connsiteY1" fmla="*/ 12789 h 123090"/>
              <a:gd name="connsiteX2" fmla="*/ 2718032 w 2718033"/>
              <a:gd name="connsiteY2" fmla="*/ 123090 h 123090"/>
              <a:gd name="connsiteX0" fmla="*/ 0 w 2718032"/>
              <a:gd name="connsiteY0" fmla="*/ 40220 h 123090"/>
              <a:gd name="connsiteX1" fmla="*/ 1267881 w 2718032"/>
              <a:gd name="connsiteY1" fmla="*/ 12789 h 123090"/>
              <a:gd name="connsiteX2" fmla="*/ 2718032 w 2718032"/>
              <a:gd name="connsiteY2" fmla="*/ 123090 h 123090"/>
              <a:gd name="connsiteX0" fmla="*/ 0 w 2718032"/>
              <a:gd name="connsiteY0" fmla="*/ 36077 h 118947"/>
              <a:gd name="connsiteX1" fmla="*/ 1267881 w 2718032"/>
              <a:gd name="connsiteY1" fmla="*/ 8646 h 118947"/>
              <a:gd name="connsiteX2" fmla="*/ 2718032 w 2718032"/>
              <a:gd name="connsiteY2" fmla="*/ 118947 h 118947"/>
              <a:gd name="connsiteX0" fmla="*/ 0 w 2708461"/>
              <a:gd name="connsiteY0" fmla="*/ 36014 h 119251"/>
              <a:gd name="connsiteX1" fmla="*/ 1267881 w 2708461"/>
              <a:gd name="connsiteY1" fmla="*/ 8583 h 119251"/>
              <a:gd name="connsiteX2" fmla="*/ 2708461 w 2708461"/>
              <a:gd name="connsiteY2" fmla="*/ 119251 h 119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8461" h="119251">
                <a:moveTo>
                  <a:pt x="0" y="36014"/>
                </a:moveTo>
                <a:cubicBezTo>
                  <a:pt x="563518" y="47967"/>
                  <a:pt x="778142" y="28231"/>
                  <a:pt x="1267881" y="8583"/>
                </a:cubicBezTo>
                <a:cubicBezTo>
                  <a:pt x="1757620" y="-11065"/>
                  <a:pt x="2704129" y="-5641"/>
                  <a:pt x="2708461" y="119251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78" name="Freihandform 77"/>
          <p:cNvSpPr/>
          <p:nvPr/>
        </p:nvSpPr>
        <p:spPr>
          <a:xfrm>
            <a:off x="1949752" y="3437300"/>
            <a:ext cx="2441559" cy="1484472"/>
          </a:xfrm>
          <a:custGeom>
            <a:avLst/>
            <a:gdLst>
              <a:gd name="connsiteX0" fmla="*/ 0 w 2245767"/>
              <a:gd name="connsiteY0" fmla="*/ 0 h 319894"/>
              <a:gd name="connsiteX1" fmla="*/ 592532 w 2245767"/>
              <a:gd name="connsiteY1" fmla="*/ 292608 h 319894"/>
              <a:gd name="connsiteX2" fmla="*/ 1587399 w 2245767"/>
              <a:gd name="connsiteY2" fmla="*/ 307238 h 319894"/>
              <a:gd name="connsiteX3" fmla="*/ 2245767 w 2245767"/>
              <a:gd name="connsiteY3" fmla="*/ 307238 h 319894"/>
              <a:gd name="connsiteX0" fmla="*/ 0 w 2618910"/>
              <a:gd name="connsiteY0" fmla="*/ 0 h 312046"/>
              <a:gd name="connsiteX1" fmla="*/ 965675 w 2618910"/>
              <a:gd name="connsiteY1" fmla="*/ 285282 h 312046"/>
              <a:gd name="connsiteX2" fmla="*/ 1960542 w 2618910"/>
              <a:gd name="connsiteY2" fmla="*/ 299912 h 312046"/>
              <a:gd name="connsiteX3" fmla="*/ 2618910 w 2618910"/>
              <a:gd name="connsiteY3" fmla="*/ 299912 h 312046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1960542 w 2655590"/>
              <a:gd name="connsiteY2" fmla="*/ 299912 h 358483"/>
              <a:gd name="connsiteX3" fmla="*/ 2655590 w 2655590"/>
              <a:gd name="connsiteY3" fmla="*/ 358483 h 358483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1960542 w 2655590"/>
              <a:gd name="connsiteY2" fmla="*/ 299912 h 358483"/>
              <a:gd name="connsiteX3" fmla="*/ 2655590 w 2655590"/>
              <a:gd name="connsiteY3" fmla="*/ 358483 h 358483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2655590 w 2655590"/>
              <a:gd name="connsiteY2" fmla="*/ 358483 h 358483"/>
              <a:gd name="connsiteX0" fmla="*/ 0 w 2655590"/>
              <a:gd name="connsiteY0" fmla="*/ 0 h 358483"/>
              <a:gd name="connsiteX1" fmla="*/ 965675 w 2655590"/>
              <a:gd name="connsiteY1" fmla="*/ 285282 h 358483"/>
              <a:gd name="connsiteX2" fmla="*/ 2655590 w 2655590"/>
              <a:gd name="connsiteY2" fmla="*/ 358483 h 358483"/>
              <a:gd name="connsiteX0" fmla="*/ 0 w 2578462"/>
              <a:gd name="connsiteY0" fmla="*/ 0 h 291404"/>
              <a:gd name="connsiteX1" fmla="*/ 965675 w 2578462"/>
              <a:gd name="connsiteY1" fmla="*/ 285282 h 291404"/>
              <a:gd name="connsiteX2" fmla="*/ 2578462 w 2578462"/>
              <a:gd name="connsiteY2" fmla="*/ 91177 h 291404"/>
              <a:gd name="connsiteX0" fmla="*/ 0 w 2578462"/>
              <a:gd name="connsiteY0" fmla="*/ 0 h 181367"/>
              <a:gd name="connsiteX1" fmla="*/ 1182746 w 2578462"/>
              <a:gd name="connsiteY1" fmla="*/ 173098 h 181367"/>
              <a:gd name="connsiteX2" fmla="*/ 2578462 w 2578462"/>
              <a:gd name="connsiteY2" fmla="*/ 91177 h 181367"/>
              <a:gd name="connsiteX0" fmla="*/ 0 w 2578462"/>
              <a:gd name="connsiteY0" fmla="*/ 0 h 177202"/>
              <a:gd name="connsiteX1" fmla="*/ 1182746 w 2578462"/>
              <a:gd name="connsiteY1" fmla="*/ 173098 h 177202"/>
              <a:gd name="connsiteX2" fmla="*/ 2578462 w 2578462"/>
              <a:gd name="connsiteY2" fmla="*/ 91177 h 177202"/>
              <a:gd name="connsiteX0" fmla="*/ 0 w 2578462"/>
              <a:gd name="connsiteY0" fmla="*/ 24393 h 130658"/>
              <a:gd name="connsiteX1" fmla="*/ 1182746 w 2578462"/>
              <a:gd name="connsiteY1" fmla="*/ 130606 h 130658"/>
              <a:gd name="connsiteX2" fmla="*/ 2578462 w 2578462"/>
              <a:gd name="connsiteY2" fmla="*/ 48685 h 130658"/>
              <a:gd name="connsiteX0" fmla="*/ 0 w 2578462"/>
              <a:gd name="connsiteY0" fmla="*/ 24393 h 130658"/>
              <a:gd name="connsiteX1" fmla="*/ 1182746 w 2578462"/>
              <a:gd name="connsiteY1" fmla="*/ 130606 h 130658"/>
              <a:gd name="connsiteX2" fmla="*/ 2578462 w 2578462"/>
              <a:gd name="connsiteY2" fmla="*/ 48685 h 130658"/>
              <a:gd name="connsiteX0" fmla="*/ 0 w 2578462"/>
              <a:gd name="connsiteY0" fmla="*/ 39851 h 71299"/>
              <a:gd name="connsiteX1" fmla="*/ 1191317 w 2578462"/>
              <a:gd name="connsiteY1" fmla="*/ 65222 h 71299"/>
              <a:gd name="connsiteX2" fmla="*/ 2578462 w 2578462"/>
              <a:gd name="connsiteY2" fmla="*/ 64143 h 71299"/>
              <a:gd name="connsiteX0" fmla="*/ 0 w 2578462"/>
              <a:gd name="connsiteY0" fmla="*/ 45291 h 85893"/>
              <a:gd name="connsiteX1" fmla="*/ 1191317 w 2578462"/>
              <a:gd name="connsiteY1" fmla="*/ 70662 h 85893"/>
              <a:gd name="connsiteX2" fmla="*/ 2578462 w 2578462"/>
              <a:gd name="connsiteY2" fmla="*/ 69583 h 85893"/>
              <a:gd name="connsiteX0" fmla="*/ 0 w 3342545"/>
              <a:gd name="connsiteY0" fmla="*/ 27793 h 814674"/>
              <a:gd name="connsiteX1" fmla="*/ 1191317 w 3342545"/>
              <a:gd name="connsiteY1" fmla="*/ 53164 h 814674"/>
              <a:gd name="connsiteX2" fmla="*/ 3342545 w 3342545"/>
              <a:gd name="connsiteY2" fmla="*/ 814674 h 814674"/>
              <a:gd name="connsiteX0" fmla="*/ 0 w 3342545"/>
              <a:gd name="connsiteY0" fmla="*/ 0 h 786881"/>
              <a:gd name="connsiteX1" fmla="*/ 1508434 w 3342545"/>
              <a:gd name="connsiteY1" fmla="*/ 600866 h 786881"/>
              <a:gd name="connsiteX2" fmla="*/ 3342545 w 3342545"/>
              <a:gd name="connsiteY2" fmla="*/ 786881 h 786881"/>
              <a:gd name="connsiteX0" fmla="*/ 0 w 3342545"/>
              <a:gd name="connsiteY0" fmla="*/ 0 h 786881"/>
              <a:gd name="connsiteX1" fmla="*/ 1508434 w 3342545"/>
              <a:gd name="connsiteY1" fmla="*/ 600866 h 786881"/>
              <a:gd name="connsiteX2" fmla="*/ 3342545 w 3342545"/>
              <a:gd name="connsiteY2" fmla="*/ 786881 h 786881"/>
              <a:gd name="connsiteX0" fmla="*/ 0 w 3342545"/>
              <a:gd name="connsiteY0" fmla="*/ 0 h 786881"/>
              <a:gd name="connsiteX1" fmla="*/ 1508434 w 3342545"/>
              <a:gd name="connsiteY1" fmla="*/ 600866 h 786881"/>
              <a:gd name="connsiteX2" fmla="*/ 3342545 w 3342545"/>
              <a:gd name="connsiteY2" fmla="*/ 786881 h 786881"/>
              <a:gd name="connsiteX0" fmla="*/ 0 w 3349724"/>
              <a:gd name="connsiteY0" fmla="*/ 0 h 933941"/>
              <a:gd name="connsiteX1" fmla="*/ 1508434 w 3349724"/>
              <a:gd name="connsiteY1" fmla="*/ 600866 h 933941"/>
              <a:gd name="connsiteX2" fmla="*/ 3349723 w 3349724"/>
              <a:gd name="connsiteY2" fmla="*/ 933941 h 933941"/>
              <a:gd name="connsiteX0" fmla="*/ 0 w 3349730"/>
              <a:gd name="connsiteY0" fmla="*/ 0 h 933941"/>
              <a:gd name="connsiteX1" fmla="*/ 1508434 w 3349730"/>
              <a:gd name="connsiteY1" fmla="*/ 600866 h 933941"/>
              <a:gd name="connsiteX2" fmla="*/ 3349723 w 3349730"/>
              <a:gd name="connsiteY2" fmla="*/ 933941 h 933941"/>
              <a:gd name="connsiteX0" fmla="*/ 0 w 3349730"/>
              <a:gd name="connsiteY0" fmla="*/ 0 h 933941"/>
              <a:gd name="connsiteX1" fmla="*/ 1441439 w 3349730"/>
              <a:gd name="connsiteY1" fmla="*/ 675493 h 933941"/>
              <a:gd name="connsiteX2" fmla="*/ 3349723 w 3349730"/>
              <a:gd name="connsiteY2" fmla="*/ 933941 h 933941"/>
              <a:gd name="connsiteX0" fmla="*/ 0 w 3349730"/>
              <a:gd name="connsiteY0" fmla="*/ 0 h 933941"/>
              <a:gd name="connsiteX1" fmla="*/ 1441439 w 3349730"/>
              <a:gd name="connsiteY1" fmla="*/ 675493 h 933941"/>
              <a:gd name="connsiteX2" fmla="*/ 3349723 w 3349730"/>
              <a:gd name="connsiteY2" fmla="*/ 933941 h 933941"/>
              <a:gd name="connsiteX0" fmla="*/ 0 w 3349730"/>
              <a:gd name="connsiteY0" fmla="*/ 0 h 933941"/>
              <a:gd name="connsiteX1" fmla="*/ 1431868 w 3349730"/>
              <a:gd name="connsiteY1" fmla="*/ 719391 h 933941"/>
              <a:gd name="connsiteX2" fmla="*/ 3349723 w 3349730"/>
              <a:gd name="connsiteY2" fmla="*/ 933941 h 933941"/>
              <a:gd name="connsiteX0" fmla="*/ 0 w 3349730"/>
              <a:gd name="connsiteY0" fmla="*/ 0 h 933941"/>
              <a:gd name="connsiteX1" fmla="*/ 1431868 w 3349730"/>
              <a:gd name="connsiteY1" fmla="*/ 719391 h 933941"/>
              <a:gd name="connsiteX2" fmla="*/ 3349723 w 3349730"/>
              <a:gd name="connsiteY2" fmla="*/ 933941 h 933941"/>
              <a:gd name="connsiteX0" fmla="*/ 0 w 3349730"/>
              <a:gd name="connsiteY0" fmla="*/ 0 h 933941"/>
              <a:gd name="connsiteX1" fmla="*/ 1431868 w 3349730"/>
              <a:gd name="connsiteY1" fmla="*/ 719391 h 933941"/>
              <a:gd name="connsiteX2" fmla="*/ 3349723 w 3349730"/>
              <a:gd name="connsiteY2" fmla="*/ 933941 h 933941"/>
              <a:gd name="connsiteX0" fmla="*/ 0 w 3349722"/>
              <a:gd name="connsiteY0" fmla="*/ 0 h 933941"/>
              <a:gd name="connsiteX1" fmla="*/ 1431868 w 3349722"/>
              <a:gd name="connsiteY1" fmla="*/ 719391 h 933941"/>
              <a:gd name="connsiteX2" fmla="*/ 3349723 w 3349722"/>
              <a:gd name="connsiteY2" fmla="*/ 933941 h 93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49722" h="933941">
                <a:moveTo>
                  <a:pt x="0" y="0"/>
                </a:moveTo>
                <a:cubicBezTo>
                  <a:pt x="661084" y="85290"/>
                  <a:pt x="874777" y="588244"/>
                  <a:pt x="1431868" y="719391"/>
                </a:cubicBezTo>
                <a:cubicBezTo>
                  <a:pt x="1988959" y="850538"/>
                  <a:pt x="3343823" y="754832"/>
                  <a:pt x="3349723" y="933941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82" name="Freihandform 81"/>
          <p:cNvSpPr/>
          <p:nvPr/>
        </p:nvSpPr>
        <p:spPr>
          <a:xfrm>
            <a:off x="4123258" y="1651049"/>
            <a:ext cx="3268980" cy="594836"/>
          </a:xfrm>
          <a:custGeom>
            <a:avLst/>
            <a:gdLst>
              <a:gd name="connsiteX0" fmla="*/ 3529547 w 3529547"/>
              <a:gd name="connsiteY0" fmla="*/ 0 h 819303"/>
              <a:gd name="connsiteX1" fmla="*/ 2505419 w 3529547"/>
              <a:gd name="connsiteY1" fmla="*/ 358445 h 819303"/>
              <a:gd name="connsiteX2" fmla="*/ 354751 w 3529547"/>
              <a:gd name="connsiteY2" fmla="*/ 468173 h 819303"/>
              <a:gd name="connsiteX3" fmla="*/ 25567 w 3529547"/>
              <a:gd name="connsiteY3" fmla="*/ 819303 h 819303"/>
              <a:gd name="connsiteX0" fmla="*/ 3632927 w 3632927"/>
              <a:gd name="connsiteY0" fmla="*/ 0 h 861122"/>
              <a:gd name="connsiteX1" fmla="*/ 2608799 w 3632927"/>
              <a:gd name="connsiteY1" fmla="*/ 358445 h 861122"/>
              <a:gd name="connsiteX2" fmla="*/ 458131 w 3632927"/>
              <a:gd name="connsiteY2" fmla="*/ 468173 h 861122"/>
              <a:gd name="connsiteX3" fmla="*/ 10188 w 3632927"/>
              <a:gd name="connsiteY3" fmla="*/ 861122 h 861122"/>
              <a:gd name="connsiteX0" fmla="*/ 3558771 w 3558771"/>
              <a:gd name="connsiteY0" fmla="*/ 0 h 760302"/>
              <a:gd name="connsiteX1" fmla="*/ 2534643 w 3558771"/>
              <a:gd name="connsiteY1" fmla="*/ 358445 h 760302"/>
              <a:gd name="connsiteX2" fmla="*/ 383975 w 3558771"/>
              <a:gd name="connsiteY2" fmla="*/ 468173 h 760302"/>
              <a:gd name="connsiteX3" fmla="*/ 18810 w 3558771"/>
              <a:gd name="connsiteY3" fmla="*/ 760302 h 760302"/>
              <a:gd name="connsiteX0" fmla="*/ 3539961 w 3539961"/>
              <a:gd name="connsiteY0" fmla="*/ 0 h 760302"/>
              <a:gd name="connsiteX1" fmla="*/ 2515833 w 3539961"/>
              <a:gd name="connsiteY1" fmla="*/ 358445 h 760302"/>
              <a:gd name="connsiteX2" fmla="*/ 365165 w 3539961"/>
              <a:gd name="connsiteY2" fmla="*/ 468173 h 760302"/>
              <a:gd name="connsiteX3" fmla="*/ 0 w 3539961"/>
              <a:gd name="connsiteY3" fmla="*/ 760302 h 760302"/>
              <a:gd name="connsiteX0" fmla="*/ 3539961 w 3539961"/>
              <a:gd name="connsiteY0" fmla="*/ 0 h 760302"/>
              <a:gd name="connsiteX1" fmla="*/ 2515833 w 3539961"/>
              <a:gd name="connsiteY1" fmla="*/ 358445 h 760302"/>
              <a:gd name="connsiteX2" fmla="*/ 365165 w 3539961"/>
              <a:gd name="connsiteY2" fmla="*/ 468173 h 760302"/>
              <a:gd name="connsiteX3" fmla="*/ 0 w 3539961"/>
              <a:gd name="connsiteY3" fmla="*/ 760302 h 760302"/>
              <a:gd name="connsiteX0" fmla="*/ 3539961 w 3539961"/>
              <a:gd name="connsiteY0" fmla="*/ 0 h 760302"/>
              <a:gd name="connsiteX1" fmla="*/ 2515833 w 3539961"/>
              <a:gd name="connsiteY1" fmla="*/ 358445 h 760302"/>
              <a:gd name="connsiteX2" fmla="*/ 365165 w 3539961"/>
              <a:gd name="connsiteY2" fmla="*/ 468173 h 760302"/>
              <a:gd name="connsiteX3" fmla="*/ 0 w 3539961"/>
              <a:gd name="connsiteY3" fmla="*/ 760302 h 760302"/>
              <a:gd name="connsiteX0" fmla="*/ 3570445 w 3570445"/>
              <a:gd name="connsiteY0" fmla="*/ 0 h 649782"/>
              <a:gd name="connsiteX1" fmla="*/ 2515833 w 3570445"/>
              <a:gd name="connsiteY1" fmla="*/ 247925 h 649782"/>
              <a:gd name="connsiteX2" fmla="*/ 365165 w 3570445"/>
              <a:gd name="connsiteY2" fmla="*/ 357653 h 649782"/>
              <a:gd name="connsiteX3" fmla="*/ 0 w 3570445"/>
              <a:gd name="connsiteY3" fmla="*/ 649782 h 64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0445" h="649782">
                <a:moveTo>
                  <a:pt x="3570445" y="0"/>
                </a:moveTo>
                <a:cubicBezTo>
                  <a:pt x="3322947" y="140208"/>
                  <a:pt x="3050046" y="188316"/>
                  <a:pt x="2515833" y="247925"/>
                </a:cubicBezTo>
                <a:cubicBezTo>
                  <a:pt x="1981620" y="307534"/>
                  <a:pt x="778474" y="280843"/>
                  <a:pt x="365165" y="357653"/>
                </a:cubicBezTo>
                <a:cubicBezTo>
                  <a:pt x="61592" y="441928"/>
                  <a:pt x="38413" y="516601"/>
                  <a:pt x="0" y="649782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83" name="Freihandform 82"/>
          <p:cNvSpPr/>
          <p:nvPr/>
        </p:nvSpPr>
        <p:spPr>
          <a:xfrm>
            <a:off x="5197800" y="1623139"/>
            <a:ext cx="1088497" cy="705895"/>
          </a:xfrm>
          <a:custGeom>
            <a:avLst/>
            <a:gdLst>
              <a:gd name="connsiteX0" fmla="*/ 21419 w 1199166"/>
              <a:gd name="connsiteY0" fmla="*/ 0 h 716890"/>
              <a:gd name="connsiteX1" fmla="*/ 109201 w 1199166"/>
              <a:gd name="connsiteY1" fmla="*/ 153619 h 716890"/>
              <a:gd name="connsiteX2" fmla="*/ 869982 w 1199166"/>
              <a:gd name="connsiteY2" fmla="*/ 168250 h 716890"/>
              <a:gd name="connsiteX3" fmla="*/ 1199166 w 1199166"/>
              <a:gd name="connsiteY3" fmla="*/ 716890 h 716890"/>
              <a:gd name="connsiteX0" fmla="*/ 7476 w 1185223"/>
              <a:gd name="connsiteY0" fmla="*/ 0 h 716890"/>
              <a:gd name="connsiteX1" fmla="*/ 165759 w 1185223"/>
              <a:gd name="connsiteY1" fmla="*/ 160940 h 716890"/>
              <a:gd name="connsiteX2" fmla="*/ 856039 w 1185223"/>
              <a:gd name="connsiteY2" fmla="*/ 168250 h 716890"/>
              <a:gd name="connsiteX3" fmla="*/ 1185223 w 1185223"/>
              <a:gd name="connsiteY3" fmla="*/ 716890 h 716890"/>
              <a:gd name="connsiteX0" fmla="*/ 5510 w 1183257"/>
              <a:gd name="connsiteY0" fmla="*/ 0 h 716890"/>
              <a:gd name="connsiteX1" fmla="*/ 192624 w 1183257"/>
              <a:gd name="connsiteY1" fmla="*/ 102500 h 716890"/>
              <a:gd name="connsiteX2" fmla="*/ 854073 w 1183257"/>
              <a:gd name="connsiteY2" fmla="*/ 168250 h 716890"/>
              <a:gd name="connsiteX3" fmla="*/ 1183257 w 1183257"/>
              <a:gd name="connsiteY3" fmla="*/ 716890 h 716890"/>
              <a:gd name="connsiteX0" fmla="*/ 7152 w 1184899"/>
              <a:gd name="connsiteY0" fmla="*/ 0 h 716890"/>
              <a:gd name="connsiteX1" fmla="*/ 194266 w 1184899"/>
              <a:gd name="connsiteY1" fmla="*/ 102500 h 716890"/>
              <a:gd name="connsiteX2" fmla="*/ 1016684 w 1184899"/>
              <a:gd name="connsiteY2" fmla="*/ 168250 h 716890"/>
              <a:gd name="connsiteX3" fmla="*/ 1184899 w 1184899"/>
              <a:gd name="connsiteY3" fmla="*/ 716890 h 716890"/>
              <a:gd name="connsiteX0" fmla="*/ 7152 w 1184899"/>
              <a:gd name="connsiteY0" fmla="*/ 0 h 716890"/>
              <a:gd name="connsiteX1" fmla="*/ 194266 w 1184899"/>
              <a:gd name="connsiteY1" fmla="*/ 102500 h 716890"/>
              <a:gd name="connsiteX2" fmla="*/ 1016684 w 1184899"/>
              <a:gd name="connsiteY2" fmla="*/ 168250 h 716890"/>
              <a:gd name="connsiteX3" fmla="*/ 1184899 w 1184899"/>
              <a:gd name="connsiteY3" fmla="*/ 716890 h 716890"/>
              <a:gd name="connsiteX0" fmla="*/ 7152 w 1185974"/>
              <a:gd name="connsiteY0" fmla="*/ 0 h 716890"/>
              <a:gd name="connsiteX1" fmla="*/ 194266 w 1185974"/>
              <a:gd name="connsiteY1" fmla="*/ 102500 h 716890"/>
              <a:gd name="connsiteX2" fmla="*/ 1016684 w 1185974"/>
              <a:gd name="connsiteY2" fmla="*/ 168250 h 716890"/>
              <a:gd name="connsiteX3" fmla="*/ 1184899 w 1185974"/>
              <a:gd name="connsiteY3" fmla="*/ 716890 h 716890"/>
              <a:gd name="connsiteX0" fmla="*/ 6692 w 1192666"/>
              <a:gd name="connsiteY0" fmla="*/ 0 h 743583"/>
              <a:gd name="connsiteX1" fmla="*/ 200958 w 1192666"/>
              <a:gd name="connsiteY1" fmla="*/ 129193 h 743583"/>
              <a:gd name="connsiteX2" fmla="*/ 1023376 w 1192666"/>
              <a:gd name="connsiteY2" fmla="*/ 194943 h 743583"/>
              <a:gd name="connsiteX3" fmla="*/ 1191591 w 1192666"/>
              <a:gd name="connsiteY3" fmla="*/ 743583 h 743583"/>
              <a:gd name="connsiteX0" fmla="*/ 0 w 1185974"/>
              <a:gd name="connsiteY0" fmla="*/ 0 h 743583"/>
              <a:gd name="connsiteX1" fmla="*/ 194266 w 1185974"/>
              <a:gd name="connsiteY1" fmla="*/ 129193 h 743583"/>
              <a:gd name="connsiteX2" fmla="*/ 1016684 w 1185974"/>
              <a:gd name="connsiteY2" fmla="*/ 194943 h 743583"/>
              <a:gd name="connsiteX3" fmla="*/ 1184899 w 1185974"/>
              <a:gd name="connsiteY3" fmla="*/ 743583 h 743583"/>
              <a:gd name="connsiteX0" fmla="*/ 0 w 1185974"/>
              <a:gd name="connsiteY0" fmla="*/ 0 h 743583"/>
              <a:gd name="connsiteX1" fmla="*/ 194266 w 1185974"/>
              <a:gd name="connsiteY1" fmla="*/ 129193 h 743583"/>
              <a:gd name="connsiteX2" fmla="*/ 1016684 w 1185974"/>
              <a:gd name="connsiteY2" fmla="*/ 194943 h 743583"/>
              <a:gd name="connsiteX3" fmla="*/ 1184899 w 1185974"/>
              <a:gd name="connsiteY3" fmla="*/ 743583 h 743583"/>
              <a:gd name="connsiteX0" fmla="*/ 0 w 1185974"/>
              <a:gd name="connsiteY0" fmla="*/ 0 h 743583"/>
              <a:gd name="connsiteX1" fmla="*/ 388761 w 1185974"/>
              <a:gd name="connsiteY1" fmla="*/ 125837 h 743583"/>
              <a:gd name="connsiteX2" fmla="*/ 1016684 w 1185974"/>
              <a:gd name="connsiteY2" fmla="*/ 194943 h 743583"/>
              <a:gd name="connsiteX3" fmla="*/ 1184899 w 1185974"/>
              <a:gd name="connsiteY3" fmla="*/ 743583 h 743583"/>
              <a:gd name="connsiteX0" fmla="*/ 0 w 1185974"/>
              <a:gd name="connsiteY0" fmla="*/ 0 h 743583"/>
              <a:gd name="connsiteX1" fmla="*/ 388761 w 1185974"/>
              <a:gd name="connsiteY1" fmla="*/ 125837 h 743583"/>
              <a:gd name="connsiteX2" fmla="*/ 1016684 w 1185974"/>
              <a:gd name="connsiteY2" fmla="*/ 194943 h 743583"/>
              <a:gd name="connsiteX3" fmla="*/ 1184899 w 1185974"/>
              <a:gd name="connsiteY3" fmla="*/ 743583 h 743583"/>
              <a:gd name="connsiteX0" fmla="*/ 0 w 1185974"/>
              <a:gd name="connsiteY0" fmla="*/ 0 h 743583"/>
              <a:gd name="connsiteX1" fmla="*/ 388761 w 1185974"/>
              <a:gd name="connsiteY1" fmla="*/ 125837 h 743583"/>
              <a:gd name="connsiteX2" fmla="*/ 1016684 w 1185974"/>
              <a:gd name="connsiteY2" fmla="*/ 194943 h 743583"/>
              <a:gd name="connsiteX3" fmla="*/ 1184899 w 1185974"/>
              <a:gd name="connsiteY3" fmla="*/ 743583 h 743583"/>
              <a:gd name="connsiteX0" fmla="*/ 0 w 1192326"/>
              <a:gd name="connsiteY0" fmla="*/ 0 h 808408"/>
              <a:gd name="connsiteX1" fmla="*/ 388761 w 1192326"/>
              <a:gd name="connsiteY1" fmla="*/ 125837 h 808408"/>
              <a:gd name="connsiteX2" fmla="*/ 1016684 w 1192326"/>
              <a:gd name="connsiteY2" fmla="*/ 194943 h 808408"/>
              <a:gd name="connsiteX3" fmla="*/ 1192326 w 1192326"/>
              <a:gd name="connsiteY3" fmla="*/ 808408 h 808408"/>
              <a:gd name="connsiteX0" fmla="*/ 0 w 1192326"/>
              <a:gd name="connsiteY0" fmla="*/ 0 h 781715"/>
              <a:gd name="connsiteX1" fmla="*/ 388761 w 1192326"/>
              <a:gd name="connsiteY1" fmla="*/ 125837 h 781715"/>
              <a:gd name="connsiteX2" fmla="*/ 1016684 w 1192326"/>
              <a:gd name="connsiteY2" fmla="*/ 194943 h 781715"/>
              <a:gd name="connsiteX3" fmla="*/ 1192326 w 1192326"/>
              <a:gd name="connsiteY3" fmla="*/ 781715 h 781715"/>
              <a:gd name="connsiteX0" fmla="*/ 0 w 1186317"/>
              <a:gd name="connsiteY0" fmla="*/ 0 h 771546"/>
              <a:gd name="connsiteX1" fmla="*/ 388761 w 1186317"/>
              <a:gd name="connsiteY1" fmla="*/ 125837 h 771546"/>
              <a:gd name="connsiteX2" fmla="*/ 1016684 w 1186317"/>
              <a:gd name="connsiteY2" fmla="*/ 194943 h 771546"/>
              <a:gd name="connsiteX3" fmla="*/ 1185338 w 1186317"/>
              <a:gd name="connsiteY3" fmla="*/ 771546 h 771546"/>
              <a:gd name="connsiteX0" fmla="*/ 0 w 1189684"/>
              <a:gd name="connsiteY0" fmla="*/ 0 h 771546"/>
              <a:gd name="connsiteX1" fmla="*/ 388761 w 1189684"/>
              <a:gd name="connsiteY1" fmla="*/ 125837 h 771546"/>
              <a:gd name="connsiteX2" fmla="*/ 1016684 w 1189684"/>
              <a:gd name="connsiteY2" fmla="*/ 194943 h 771546"/>
              <a:gd name="connsiteX3" fmla="*/ 1185338 w 1189684"/>
              <a:gd name="connsiteY3" fmla="*/ 771546 h 77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9684" h="771546">
                <a:moveTo>
                  <a:pt x="0" y="0"/>
                </a:moveTo>
                <a:cubicBezTo>
                  <a:pt x="26523" y="123800"/>
                  <a:pt x="200257" y="116227"/>
                  <a:pt x="388761" y="125837"/>
                </a:cubicBezTo>
                <a:cubicBezTo>
                  <a:pt x="577265" y="135447"/>
                  <a:pt x="777476" y="99103"/>
                  <a:pt x="1016684" y="194943"/>
                </a:cubicBezTo>
                <a:cubicBezTo>
                  <a:pt x="1233024" y="363234"/>
                  <a:pt x="1185073" y="445936"/>
                  <a:pt x="1185338" y="771546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84" name="Freihandform 83"/>
          <p:cNvSpPr/>
          <p:nvPr/>
        </p:nvSpPr>
        <p:spPr>
          <a:xfrm>
            <a:off x="3879044" y="1551619"/>
            <a:ext cx="3509705" cy="1996159"/>
          </a:xfrm>
          <a:custGeom>
            <a:avLst/>
            <a:gdLst>
              <a:gd name="connsiteX0" fmla="*/ 3833165 w 3833165"/>
              <a:gd name="connsiteY0" fmla="*/ 0 h 2070202"/>
              <a:gd name="connsiteX1" fmla="*/ 3474720 w 3833165"/>
              <a:gd name="connsiteY1" fmla="*/ 621792 h 2070202"/>
              <a:gd name="connsiteX2" fmla="*/ 3247949 w 3833165"/>
              <a:gd name="connsiteY2" fmla="*/ 1543508 h 2070202"/>
              <a:gd name="connsiteX3" fmla="*/ 702259 w 3833165"/>
              <a:gd name="connsiteY3" fmla="*/ 1850746 h 2070202"/>
              <a:gd name="connsiteX4" fmla="*/ 0 w 3833165"/>
              <a:gd name="connsiteY4" fmla="*/ 2070202 h 2070202"/>
              <a:gd name="connsiteX0" fmla="*/ 3833165 w 3833165"/>
              <a:gd name="connsiteY0" fmla="*/ 0 h 2070202"/>
              <a:gd name="connsiteX1" fmla="*/ 3474720 w 3833165"/>
              <a:gd name="connsiteY1" fmla="*/ 621792 h 2070202"/>
              <a:gd name="connsiteX2" fmla="*/ 3247949 w 3833165"/>
              <a:gd name="connsiteY2" fmla="*/ 1543508 h 2070202"/>
              <a:gd name="connsiteX3" fmla="*/ 702259 w 3833165"/>
              <a:gd name="connsiteY3" fmla="*/ 1850746 h 2070202"/>
              <a:gd name="connsiteX4" fmla="*/ 0 w 3833165"/>
              <a:gd name="connsiteY4" fmla="*/ 2070202 h 2070202"/>
              <a:gd name="connsiteX0" fmla="*/ 3833165 w 3833165"/>
              <a:gd name="connsiteY0" fmla="*/ 0 h 2070202"/>
              <a:gd name="connsiteX1" fmla="*/ 3474720 w 3833165"/>
              <a:gd name="connsiteY1" fmla="*/ 621792 h 2070202"/>
              <a:gd name="connsiteX2" fmla="*/ 3247949 w 3833165"/>
              <a:gd name="connsiteY2" fmla="*/ 1543508 h 2070202"/>
              <a:gd name="connsiteX3" fmla="*/ 702259 w 3833165"/>
              <a:gd name="connsiteY3" fmla="*/ 1850746 h 2070202"/>
              <a:gd name="connsiteX4" fmla="*/ 0 w 3833165"/>
              <a:gd name="connsiteY4" fmla="*/ 2070202 h 2070202"/>
              <a:gd name="connsiteX0" fmla="*/ 3833165 w 3833165"/>
              <a:gd name="connsiteY0" fmla="*/ 0 h 2070202"/>
              <a:gd name="connsiteX1" fmla="*/ 3474720 w 3833165"/>
              <a:gd name="connsiteY1" fmla="*/ 621792 h 2070202"/>
              <a:gd name="connsiteX2" fmla="*/ 3247949 w 3833165"/>
              <a:gd name="connsiteY2" fmla="*/ 1543508 h 2070202"/>
              <a:gd name="connsiteX3" fmla="*/ 702259 w 3833165"/>
              <a:gd name="connsiteY3" fmla="*/ 1850746 h 2070202"/>
              <a:gd name="connsiteX4" fmla="*/ 0 w 3833165"/>
              <a:gd name="connsiteY4" fmla="*/ 2070202 h 2070202"/>
              <a:gd name="connsiteX0" fmla="*/ 3833165 w 3833165"/>
              <a:gd name="connsiteY0" fmla="*/ 0 h 2070202"/>
              <a:gd name="connsiteX1" fmla="*/ 3474720 w 3833165"/>
              <a:gd name="connsiteY1" fmla="*/ 621792 h 2070202"/>
              <a:gd name="connsiteX2" fmla="*/ 3247949 w 3833165"/>
              <a:gd name="connsiteY2" fmla="*/ 1543508 h 2070202"/>
              <a:gd name="connsiteX3" fmla="*/ 702259 w 3833165"/>
              <a:gd name="connsiteY3" fmla="*/ 1850746 h 2070202"/>
              <a:gd name="connsiteX4" fmla="*/ 0 w 3833165"/>
              <a:gd name="connsiteY4" fmla="*/ 2070202 h 2070202"/>
              <a:gd name="connsiteX0" fmla="*/ 3833165 w 3833165"/>
              <a:gd name="connsiteY0" fmla="*/ 0 h 2070202"/>
              <a:gd name="connsiteX1" fmla="*/ 3474720 w 3833165"/>
              <a:gd name="connsiteY1" fmla="*/ 621792 h 2070202"/>
              <a:gd name="connsiteX2" fmla="*/ 3247949 w 3833165"/>
              <a:gd name="connsiteY2" fmla="*/ 1543508 h 2070202"/>
              <a:gd name="connsiteX3" fmla="*/ 702259 w 3833165"/>
              <a:gd name="connsiteY3" fmla="*/ 1850746 h 2070202"/>
              <a:gd name="connsiteX4" fmla="*/ 0 w 3833165"/>
              <a:gd name="connsiteY4" fmla="*/ 2070202 h 2070202"/>
              <a:gd name="connsiteX0" fmla="*/ 3833165 w 3833165"/>
              <a:gd name="connsiteY0" fmla="*/ 0 h 2147041"/>
              <a:gd name="connsiteX1" fmla="*/ 3474720 w 3833165"/>
              <a:gd name="connsiteY1" fmla="*/ 621792 h 2147041"/>
              <a:gd name="connsiteX2" fmla="*/ 3247949 w 3833165"/>
              <a:gd name="connsiteY2" fmla="*/ 1543508 h 2147041"/>
              <a:gd name="connsiteX3" fmla="*/ 702259 w 3833165"/>
              <a:gd name="connsiteY3" fmla="*/ 1850746 h 2147041"/>
              <a:gd name="connsiteX4" fmla="*/ 0 w 3833165"/>
              <a:gd name="connsiteY4" fmla="*/ 2147041 h 2147041"/>
              <a:gd name="connsiteX0" fmla="*/ 3833165 w 3833165"/>
              <a:gd name="connsiteY0" fmla="*/ 0 h 2147041"/>
              <a:gd name="connsiteX1" fmla="*/ 3474720 w 3833165"/>
              <a:gd name="connsiteY1" fmla="*/ 621792 h 2147041"/>
              <a:gd name="connsiteX2" fmla="*/ 3247949 w 3833165"/>
              <a:gd name="connsiteY2" fmla="*/ 1543508 h 2147041"/>
              <a:gd name="connsiteX3" fmla="*/ 702259 w 3833165"/>
              <a:gd name="connsiteY3" fmla="*/ 1850746 h 2147041"/>
              <a:gd name="connsiteX4" fmla="*/ 0 w 3833165"/>
              <a:gd name="connsiteY4" fmla="*/ 2147041 h 2147041"/>
              <a:gd name="connsiteX0" fmla="*/ 3833165 w 3833165"/>
              <a:gd name="connsiteY0" fmla="*/ 0 h 2180063"/>
              <a:gd name="connsiteX1" fmla="*/ 3474720 w 3833165"/>
              <a:gd name="connsiteY1" fmla="*/ 621792 h 2180063"/>
              <a:gd name="connsiteX2" fmla="*/ 3247949 w 3833165"/>
              <a:gd name="connsiteY2" fmla="*/ 1543508 h 2180063"/>
              <a:gd name="connsiteX3" fmla="*/ 702259 w 3833165"/>
              <a:gd name="connsiteY3" fmla="*/ 1850746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474720 w 3833165"/>
              <a:gd name="connsiteY1" fmla="*/ 62179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474720 w 3833165"/>
              <a:gd name="connsiteY1" fmla="*/ 62179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474720 w 3833165"/>
              <a:gd name="connsiteY1" fmla="*/ 62179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474720 w 3833165"/>
              <a:gd name="connsiteY1" fmla="*/ 62179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47949 w 3833165"/>
              <a:gd name="connsiteY2" fmla="*/ 1543508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50824 w 3833165"/>
              <a:gd name="connsiteY2" fmla="*/ 1551205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50824 w 3833165"/>
              <a:gd name="connsiteY2" fmla="*/ 1551205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50824 w 3833165"/>
              <a:gd name="connsiteY2" fmla="*/ 1551205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520720 w 3833165"/>
              <a:gd name="connsiteY1" fmla="*/ 654082 h 2180063"/>
              <a:gd name="connsiteX2" fmla="*/ 3250824 w 3833165"/>
              <a:gd name="connsiteY2" fmla="*/ 1551205 h 2180063"/>
              <a:gd name="connsiteX3" fmla="*/ 713746 w 3833165"/>
              <a:gd name="connsiteY3" fmla="*/ 1907991 h 2180063"/>
              <a:gd name="connsiteX4" fmla="*/ 0 w 3833165"/>
              <a:gd name="connsiteY4" fmla="*/ 2180063 h 2180063"/>
              <a:gd name="connsiteX0" fmla="*/ 3833165 w 3833165"/>
              <a:gd name="connsiteY0" fmla="*/ 0 h 2180063"/>
              <a:gd name="connsiteX1" fmla="*/ 3250824 w 3833165"/>
              <a:gd name="connsiteY1" fmla="*/ 1551205 h 2180063"/>
              <a:gd name="connsiteX2" fmla="*/ 713746 w 3833165"/>
              <a:gd name="connsiteY2" fmla="*/ 1907991 h 2180063"/>
              <a:gd name="connsiteX3" fmla="*/ 0 w 3833165"/>
              <a:gd name="connsiteY3" fmla="*/ 2180063 h 2180063"/>
              <a:gd name="connsiteX0" fmla="*/ 3833165 w 3833165"/>
              <a:gd name="connsiteY0" fmla="*/ 0 h 2180063"/>
              <a:gd name="connsiteX1" fmla="*/ 3250824 w 3833165"/>
              <a:gd name="connsiteY1" fmla="*/ 1551205 h 2180063"/>
              <a:gd name="connsiteX2" fmla="*/ 713746 w 3833165"/>
              <a:gd name="connsiteY2" fmla="*/ 1907991 h 2180063"/>
              <a:gd name="connsiteX3" fmla="*/ 0 w 3833165"/>
              <a:gd name="connsiteY3" fmla="*/ 2180063 h 2180063"/>
              <a:gd name="connsiteX0" fmla="*/ 3833165 w 3833165"/>
              <a:gd name="connsiteY0" fmla="*/ 0 h 2180063"/>
              <a:gd name="connsiteX1" fmla="*/ 3250824 w 3833165"/>
              <a:gd name="connsiteY1" fmla="*/ 1551205 h 2180063"/>
              <a:gd name="connsiteX2" fmla="*/ 713746 w 3833165"/>
              <a:gd name="connsiteY2" fmla="*/ 1907991 h 2180063"/>
              <a:gd name="connsiteX3" fmla="*/ 0 w 3833165"/>
              <a:gd name="connsiteY3" fmla="*/ 2180063 h 2180063"/>
              <a:gd name="connsiteX0" fmla="*/ 3833165 w 3833165"/>
              <a:gd name="connsiteY0" fmla="*/ 0 h 2180063"/>
              <a:gd name="connsiteX1" fmla="*/ 3250824 w 3833165"/>
              <a:gd name="connsiteY1" fmla="*/ 1551205 h 2180063"/>
              <a:gd name="connsiteX2" fmla="*/ 1506346 w 3833165"/>
              <a:gd name="connsiteY2" fmla="*/ 1812831 h 2180063"/>
              <a:gd name="connsiteX3" fmla="*/ 0 w 3833165"/>
              <a:gd name="connsiteY3" fmla="*/ 2180063 h 2180063"/>
              <a:gd name="connsiteX0" fmla="*/ 3833165 w 3833165"/>
              <a:gd name="connsiteY0" fmla="*/ 0 h 2180063"/>
              <a:gd name="connsiteX1" fmla="*/ 3250824 w 3833165"/>
              <a:gd name="connsiteY1" fmla="*/ 1551205 h 2180063"/>
              <a:gd name="connsiteX2" fmla="*/ 1506346 w 3833165"/>
              <a:gd name="connsiteY2" fmla="*/ 1812831 h 2180063"/>
              <a:gd name="connsiteX3" fmla="*/ 0 w 3833165"/>
              <a:gd name="connsiteY3" fmla="*/ 2180063 h 2180063"/>
              <a:gd name="connsiteX0" fmla="*/ 3833165 w 3833165"/>
              <a:gd name="connsiteY0" fmla="*/ 0 h 2180063"/>
              <a:gd name="connsiteX1" fmla="*/ 3250824 w 3833165"/>
              <a:gd name="connsiteY1" fmla="*/ 1551205 h 2180063"/>
              <a:gd name="connsiteX2" fmla="*/ 1506346 w 3833165"/>
              <a:gd name="connsiteY2" fmla="*/ 1812831 h 2180063"/>
              <a:gd name="connsiteX3" fmla="*/ 0 w 3833165"/>
              <a:gd name="connsiteY3" fmla="*/ 2180063 h 2180063"/>
              <a:gd name="connsiteX0" fmla="*/ 3833165 w 3833165"/>
              <a:gd name="connsiteY0" fmla="*/ 0 h 2180063"/>
              <a:gd name="connsiteX1" fmla="*/ 3250824 w 3833165"/>
              <a:gd name="connsiteY1" fmla="*/ 1551205 h 2180063"/>
              <a:gd name="connsiteX2" fmla="*/ 1506346 w 3833165"/>
              <a:gd name="connsiteY2" fmla="*/ 1812831 h 2180063"/>
              <a:gd name="connsiteX3" fmla="*/ 0 w 3833165"/>
              <a:gd name="connsiteY3" fmla="*/ 2180063 h 2180063"/>
              <a:gd name="connsiteX0" fmla="*/ 3833165 w 3833165"/>
              <a:gd name="connsiteY0" fmla="*/ 0 h 2180063"/>
              <a:gd name="connsiteX1" fmla="*/ 3200802 w 3833165"/>
              <a:gd name="connsiteY1" fmla="*/ 1509421 h 2180063"/>
              <a:gd name="connsiteX2" fmla="*/ 1506346 w 3833165"/>
              <a:gd name="connsiteY2" fmla="*/ 1812831 h 2180063"/>
              <a:gd name="connsiteX3" fmla="*/ 0 w 3833165"/>
              <a:gd name="connsiteY3" fmla="*/ 2180063 h 218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3165" h="2180063">
                <a:moveTo>
                  <a:pt x="3833165" y="0"/>
                </a:moveTo>
                <a:cubicBezTo>
                  <a:pt x="3392326" y="468007"/>
                  <a:pt x="3508878" y="1165433"/>
                  <a:pt x="3200802" y="1509421"/>
                </a:cubicBezTo>
                <a:cubicBezTo>
                  <a:pt x="2892726" y="1853409"/>
                  <a:pt x="2254171" y="1753998"/>
                  <a:pt x="1506346" y="1812831"/>
                </a:cubicBezTo>
                <a:cubicBezTo>
                  <a:pt x="758521" y="1871664"/>
                  <a:pt x="6258" y="1976800"/>
                  <a:pt x="0" y="2180063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85" name="Freihandform 84"/>
          <p:cNvSpPr/>
          <p:nvPr/>
        </p:nvSpPr>
        <p:spPr>
          <a:xfrm>
            <a:off x="3551099" y="1630116"/>
            <a:ext cx="1646701" cy="564600"/>
          </a:xfrm>
          <a:custGeom>
            <a:avLst/>
            <a:gdLst>
              <a:gd name="connsiteX0" fmla="*/ 1552083 w 1552083"/>
              <a:gd name="connsiteY0" fmla="*/ 0 h 709575"/>
              <a:gd name="connsiteX1" fmla="*/ 1149747 w 1552083"/>
              <a:gd name="connsiteY1" fmla="*/ 182880 h 709575"/>
              <a:gd name="connsiteX2" fmla="*/ 184140 w 1552083"/>
              <a:gd name="connsiteY2" fmla="*/ 336499 h 709575"/>
              <a:gd name="connsiteX3" fmla="*/ 1260 w 1552083"/>
              <a:gd name="connsiteY3" fmla="*/ 709575 h 709575"/>
              <a:gd name="connsiteX0" fmla="*/ 1764320 w 1764320"/>
              <a:gd name="connsiteY0" fmla="*/ 0 h 601760"/>
              <a:gd name="connsiteX1" fmla="*/ 1361984 w 1764320"/>
              <a:gd name="connsiteY1" fmla="*/ 182880 h 601760"/>
              <a:gd name="connsiteX2" fmla="*/ 396377 w 1764320"/>
              <a:gd name="connsiteY2" fmla="*/ 336499 h 601760"/>
              <a:gd name="connsiteX3" fmla="*/ 76 w 1764320"/>
              <a:gd name="connsiteY3" fmla="*/ 601760 h 601760"/>
              <a:gd name="connsiteX0" fmla="*/ 1764244 w 1764244"/>
              <a:gd name="connsiteY0" fmla="*/ 0 h 601760"/>
              <a:gd name="connsiteX1" fmla="*/ 1361908 w 1764244"/>
              <a:gd name="connsiteY1" fmla="*/ 182880 h 601760"/>
              <a:gd name="connsiteX2" fmla="*/ 396301 w 1764244"/>
              <a:gd name="connsiteY2" fmla="*/ 336499 h 601760"/>
              <a:gd name="connsiteX3" fmla="*/ 0 w 1764244"/>
              <a:gd name="connsiteY3" fmla="*/ 601760 h 601760"/>
              <a:gd name="connsiteX0" fmla="*/ 1764244 w 1764244"/>
              <a:gd name="connsiteY0" fmla="*/ 0 h 601760"/>
              <a:gd name="connsiteX1" fmla="*/ 1361908 w 1764244"/>
              <a:gd name="connsiteY1" fmla="*/ 182880 h 601760"/>
              <a:gd name="connsiteX2" fmla="*/ 396301 w 1764244"/>
              <a:gd name="connsiteY2" fmla="*/ 299898 h 601760"/>
              <a:gd name="connsiteX3" fmla="*/ 0 w 1764244"/>
              <a:gd name="connsiteY3" fmla="*/ 601760 h 601760"/>
              <a:gd name="connsiteX0" fmla="*/ 1764244 w 1764244"/>
              <a:gd name="connsiteY0" fmla="*/ 0 h 601760"/>
              <a:gd name="connsiteX1" fmla="*/ 1361908 w 1764244"/>
              <a:gd name="connsiteY1" fmla="*/ 182880 h 601760"/>
              <a:gd name="connsiteX2" fmla="*/ 396301 w 1764244"/>
              <a:gd name="connsiteY2" fmla="*/ 299898 h 601760"/>
              <a:gd name="connsiteX3" fmla="*/ 0 w 1764244"/>
              <a:gd name="connsiteY3" fmla="*/ 601760 h 601760"/>
              <a:gd name="connsiteX0" fmla="*/ 1764244 w 1764244"/>
              <a:gd name="connsiteY0" fmla="*/ 0 h 601760"/>
              <a:gd name="connsiteX1" fmla="*/ 1361908 w 1764244"/>
              <a:gd name="connsiteY1" fmla="*/ 182880 h 601760"/>
              <a:gd name="connsiteX2" fmla="*/ 396301 w 1764244"/>
              <a:gd name="connsiteY2" fmla="*/ 299898 h 601760"/>
              <a:gd name="connsiteX3" fmla="*/ 0 w 1764244"/>
              <a:gd name="connsiteY3" fmla="*/ 601760 h 601760"/>
              <a:gd name="connsiteX0" fmla="*/ 1799186 w 1799186"/>
              <a:gd name="connsiteY0" fmla="*/ 0 h 617011"/>
              <a:gd name="connsiteX1" fmla="*/ 1361908 w 1799186"/>
              <a:gd name="connsiteY1" fmla="*/ 198131 h 617011"/>
              <a:gd name="connsiteX2" fmla="*/ 396301 w 1799186"/>
              <a:gd name="connsiteY2" fmla="*/ 315149 h 617011"/>
              <a:gd name="connsiteX3" fmla="*/ 0 w 1799186"/>
              <a:gd name="connsiteY3" fmla="*/ 617011 h 617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9186" h="617011">
                <a:moveTo>
                  <a:pt x="1799186" y="0"/>
                </a:moveTo>
                <a:cubicBezTo>
                  <a:pt x="1712013" y="63398"/>
                  <a:pt x="1595722" y="145606"/>
                  <a:pt x="1361908" y="198131"/>
                </a:cubicBezTo>
                <a:cubicBezTo>
                  <a:pt x="1128094" y="250656"/>
                  <a:pt x="623286" y="259976"/>
                  <a:pt x="396301" y="315149"/>
                </a:cubicBezTo>
                <a:cubicBezTo>
                  <a:pt x="169316" y="370322"/>
                  <a:pt x="54264" y="371880"/>
                  <a:pt x="0" y="617011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86" name="Freihandform 85"/>
          <p:cNvSpPr/>
          <p:nvPr/>
        </p:nvSpPr>
        <p:spPr>
          <a:xfrm>
            <a:off x="1901492" y="1608603"/>
            <a:ext cx="1650488" cy="723220"/>
          </a:xfrm>
          <a:custGeom>
            <a:avLst/>
            <a:gdLst>
              <a:gd name="connsiteX0" fmla="*/ 0 w 1975104"/>
              <a:gd name="connsiteY0" fmla="*/ 0 h 687628"/>
              <a:gd name="connsiteX1" fmla="*/ 592531 w 1975104"/>
              <a:gd name="connsiteY1" fmla="*/ 117043 h 687628"/>
              <a:gd name="connsiteX2" fmla="*/ 1645920 w 1975104"/>
              <a:gd name="connsiteY2" fmla="*/ 226771 h 687628"/>
              <a:gd name="connsiteX3" fmla="*/ 1975104 w 1975104"/>
              <a:gd name="connsiteY3" fmla="*/ 687628 h 687628"/>
              <a:gd name="connsiteX0" fmla="*/ 0 w 1751513"/>
              <a:gd name="connsiteY0" fmla="*/ 0 h 583403"/>
              <a:gd name="connsiteX1" fmla="*/ 592531 w 1751513"/>
              <a:gd name="connsiteY1" fmla="*/ 117043 h 583403"/>
              <a:gd name="connsiteX2" fmla="*/ 1645920 w 1751513"/>
              <a:gd name="connsiteY2" fmla="*/ 226771 h 583403"/>
              <a:gd name="connsiteX3" fmla="*/ 1748063 w 1751513"/>
              <a:gd name="connsiteY3" fmla="*/ 583403 h 583403"/>
              <a:gd name="connsiteX0" fmla="*/ 0 w 1748063"/>
              <a:gd name="connsiteY0" fmla="*/ 0 h 583403"/>
              <a:gd name="connsiteX1" fmla="*/ 592531 w 1748063"/>
              <a:gd name="connsiteY1" fmla="*/ 117043 h 583403"/>
              <a:gd name="connsiteX2" fmla="*/ 1361265 w 1748063"/>
              <a:gd name="connsiteY2" fmla="*/ 219253 h 583403"/>
              <a:gd name="connsiteX3" fmla="*/ 1748063 w 1748063"/>
              <a:gd name="connsiteY3" fmla="*/ 583403 h 583403"/>
              <a:gd name="connsiteX0" fmla="*/ 0 w 1748063"/>
              <a:gd name="connsiteY0" fmla="*/ 0 h 583403"/>
              <a:gd name="connsiteX1" fmla="*/ 592531 w 1748063"/>
              <a:gd name="connsiteY1" fmla="*/ 117043 h 583403"/>
              <a:gd name="connsiteX2" fmla="*/ 1361265 w 1748063"/>
              <a:gd name="connsiteY2" fmla="*/ 219253 h 583403"/>
              <a:gd name="connsiteX3" fmla="*/ 1748063 w 1748063"/>
              <a:gd name="connsiteY3" fmla="*/ 583403 h 583403"/>
              <a:gd name="connsiteX0" fmla="*/ 0 w 1748063"/>
              <a:gd name="connsiteY0" fmla="*/ 0 h 594385"/>
              <a:gd name="connsiteX1" fmla="*/ 592531 w 1748063"/>
              <a:gd name="connsiteY1" fmla="*/ 128025 h 594385"/>
              <a:gd name="connsiteX2" fmla="*/ 1361265 w 1748063"/>
              <a:gd name="connsiteY2" fmla="*/ 230235 h 594385"/>
              <a:gd name="connsiteX3" fmla="*/ 1748063 w 1748063"/>
              <a:gd name="connsiteY3" fmla="*/ 594385 h 594385"/>
              <a:gd name="connsiteX0" fmla="*/ 0 w 1748063"/>
              <a:gd name="connsiteY0" fmla="*/ 0 h 594385"/>
              <a:gd name="connsiteX1" fmla="*/ 592531 w 1748063"/>
              <a:gd name="connsiteY1" fmla="*/ 128025 h 594385"/>
              <a:gd name="connsiteX2" fmla="*/ 1361265 w 1748063"/>
              <a:gd name="connsiteY2" fmla="*/ 230235 h 594385"/>
              <a:gd name="connsiteX3" fmla="*/ 1748063 w 1748063"/>
              <a:gd name="connsiteY3" fmla="*/ 594385 h 594385"/>
              <a:gd name="connsiteX0" fmla="*/ 0 w 1799286"/>
              <a:gd name="connsiteY0" fmla="*/ 0 h 609031"/>
              <a:gd name="connsiteX1" fmla="*/ 643754 w 1799286"/>
              <a:gd name="connsiteY1" fmla="*/ 142671 h 609031"/>
              <a:gd name="connsiteX2" fmla="*/ 1412488 w 1799286"/>
              <a:gd name="connsiteY2" fmla="*/ 244881 h 609031"/>
              <a:gd name="connsiteX3" fmla="*/ 1799286 w 1799286"/>
              <a:gd name="connsiteY3" fmla="*/ 609031 h 609031"/>
              <a:gd name="connsiteX0" fmla="*/ 0 w 1799286"/>
              <a:gd name="connsiteY0" fmla="*/ 0 h 641987"/>
              <a:gd name="connsiteX1" fmla="*/ 643754 w 1799286"/>
              <a:gd name="connsiteY1" fmla="*/ 175627 h 641987"/>
              <a:gd name="connsiteX2" fmla="*/ 1412488 w 1799286"/>
              <a:gd name="connsiteY2" fmla="*/ 277837 h 641987"/>
              <a:gd name="connsiteX3" fmla="*/ 1799286 w 1799286"/>
              <a:gd name="connsiteY3" fmla="*/ 641987 h 641987"/>
              <a:gd name="connsiteX0" fmla="*/ 0 w 1799286"/>
              <a:gd name="connsiteY0" fmla="*/ 0 h 641987"/>
              <a:gd name="connsiteX1" fmla="*/ 643754 w 1799286"/>
              <a:gd name="connsiteY1" fmla="*/ 175627 h 641987"/>
              <a:gd name="connsiteX2" fmla="*/ 1412488 w 1799286"/>
              <a:gd name="connsiteY2" fmla="*/ 277837 h 641987"/>
              <a:gd name="connsiteX3" fmla="*/ 1799286 w 1799286"/>
              <a:gd name="connsiteY3" fmla="*/ 641987 h 641987"/>
              <a:gd name="connsiteX0" fmla="*/ 0 w 1802754"/>
              <a:gd name="connsiteY0" fmla="*/ 0 h 791379"/>
              <a:gd name="connsiteX1" fmla="*/ 643754 w 1802754"/>
              <a:gd name="connsiteY1" fmla="*/ 175627 h 791379"/>
              <a:gd name="connsiteX2" fmla="*/ 1412488 w 1802754"/>
              <a:gd name="connsiteY2" fmla="*/ 277837 h 791379"/>
              <a:gd name="connsiteX3" fmla="*/ 1802754 w 1802754"/>
              <a:gd name="connsiteY3" fmla="*/ 791379 h 791379"/>
              <a:gd name="connsiteX0" fmla="*/ 0 w 1802788"/>
              <a:gd name="connsiteY0" fmla="*/ 0 h 791379"/>
              <a:gd name="connsiteX1" fmla="*/ 643754 w 1802788"/>
              <a:gd name="connsiteY1" fmla="*/ 175627 h 791379"/>
              <a:gd name="connsiteX2" fmla="*/ 1412488 w 1802788"/>
              <a:gd name="connsiteY2" fmla="*/ 277837 h 791379"/>
              <a:gd name="connsiteX3" fmla="*/ 1802754 w 1802788"/>
              <a:gd name="connsiteY3" fmla="*/ 791379 h 79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2788" h="791379">
                <a:moveTo>
                  <a:pt x="0" y="0"/>
                </a:moveTo>
                <a:cubicBezTo>
                  <a:pt x="217645" y="120206"/>
                  <a:pt x="408339" y="129321"/>
                  <a:pt x="643754" y="175627"/>
                </a:cubicBezTo>
                <a:cubicBezTo>
                  <a:pt x="879169" y="221933"/>
                  <a:pt x="1167495" y="209643"/>
                  <a:pt x="1412488" y="277837"/>
                </a:cubicBezTo>
                <a:cubicBezTo>
                  <a:pt x="1657481" y="346031"/>
                  <a:pt x="1805396" y="417417"/>
                  <a:pt x="1802754" y="791379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87" name="Gerade Verbindung mit Pfeil 86"/>
          <p:cNvCxnSpPr/>
          <p:nvPr/>
        </p:nvCxnSpPr>
        <p:spPr>
          <a:xfrm>
            <a:off x="3549937" y="1640583"/>
            <a:ext cx="5849" cy="653052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Freihandform 88"/>
          <p:cNvSpPr/>
          <p:nvPr/>
        </p:nvSpPr>
        <p:spPr>
          <a:xfrm>
            <a:off x="3875555" y="1532431"/>
            <a:ext cx="992556" cy="1986856"/>
          </a:xfrm>
          <a:custGeom>
            <a:avLst/>
            <a:gdLst>
              <a:gd name="connsiteX0" fmla="*/ 597287 w 1378813"/>
              <a:gd name="connsiteY0" fmla="*/ 0 h 2136038"/>
              <a:gd name="connsiteX1" fmla="*/ 1138612 w 1378813"/>
              <a:gd name="connsiteY1" fmla="*/ 219456 h 2136038"/>
              <a:gd name="connsiteX2" fmla="*/ 1321492 w 1378813"/>
              <a:gd name="connsiteY2" fmla="*/ 1250899 h 2136038"/>
              <a:gd name="connsiteX3" fmla="*/ 158375 w 1378813"/>
              <a:gd name="connsiteY3" fmla="*/ 1726387 h 2136038"/>
              <a:gd name="connsiteX4" fmla="*/ 41332 w 1378813"/>
              <a:gd name="connsiteY4" fmla="*/ 2136038 h 2136038"/>
              <a:gd name="connsiteX0" fmla="*/ 518246 w 1380709"/>
              <a:gd name="connsiteY0" fmla="*/ 0 h 2136038"/>
              <a:gd name="connsiteX1" fmla="*/ 1138612 w 1380709"/>
              <a:gd name="connsiteY1" fmla="*/ 219456 h 2136038"/>
              <a:gd name="connsiteX2" fmla="*/ 1321492 w 1380709"/>
              <a:gd name="connsiteY2" fmla="*/ 1250899 h 2136038"/>
              <a:gd name="connsiteX3" fmla="*/ 158375 w 1380709"/>
              <a:gd name="connsiteY3" fmla="*/ 1726387 h 2136038"/>
              <a:gd name="connsiteX4" fmla="*/ 41332 w 1380709"/>
              <a:gd name="connsiteY4" fmla="*/ 2136038 h 2136038"/>
              <a:gd name="connsiteX0" fmla="*/ 527469 w 1389932"/>
              <a:gd name="connsiteY0" fmla="*/ 0 h 2170870"/>
              <a:gd name="connsiteX1" fmla="*/ 1147835 w 1389932"/>
              <a:gd name="connsiteY1" fmla="*/ 219456 h 2170870"/>
              <a:gd name="connsiteX2" fmla="*/ 1330715 w 1389932"/>
              <a:gd name="connsiteY2" fmla="*/ 1250899 h 2170870"/>
              <a:gd name="connsiteX3" fmla="*/ 167598 w 1389932"/>
              <a:gd name="connsiteY3" fmla="*/ 1726387 h 2170870"/>
              <a:gd name="connsiteX4" fmla="*/ 35897 w 1389932"/>
              <a:gd name="connsiteY4" fmla="*/ 2170870 h 2170870"/>
              <a:gd name="connsiteX0" fmla="*/ 504762 w 1367225"/>
              <a:gd name="connsiteY0" fmla="*/ 0 h 2170870"/>
              <a:gd name="connsiteX1" fmla="*/ 1125128 w 1367225"/>
              <a:gd name="connsiteY1" fmla="*/ 219456 h 2170870"/>
              <a:gd name="connsiteX2" fmla="*/ 1308008 w 1367225"/>
              <a:gd name="connsiteY2" fmla="*/ 1250899 h 2170870"/>
              <a:gd name="connsiteX3" fmla="*/ 144891 w 1367225"/>
              <a:gd name="connsiteY3" fmla="*/ 1726387 h 2170870"/>
              <a:gd name="connsiteX4" fmla="*/ 13190 w 1367225"/>
              <a:gd name="connsiteY4" fmla="*/ 2170870 h 2170870"/>
              <a:gd name="connsiteX0" fmla="*/ 491572 w 1327107"/>
              <a:gd name="connsiteY0" fmla="*/ 0 h 2170870"/>
              <a:gd name="connsiteX1" fmla="*/ 1111938 w 1327107"/>
              <a:gd name="connsiteY1" fmla="*/ 219456 h 2170870"/>
              <a:gd name="connsiteX2" fmla="*/ 1294818 w 1327107"/>
              <a:gd name="connsiteY2" fmla="*/ 1250899 h 2170870"/>
              <a:gd name="connsiteX3" fmla="*/ 517944 w 1327107"/>
              <a:gd name="connsiteY3" fmla="*/ 1605262 h 2170870"/>
              <a:gd name="connsiteX4" fmla="*/ 0 w 1327107"/>
              <a:gd name="connsiteY4" fmla="*/ 2170870 h 2170870"/>
              <a:gd name="connsiteX0" fmla="*/ 491572 w 1327107"/>
              <a:gd name="connsiteY0" fmla="*/ 0 h 2170870"/>
              <a:gd name="connsiteX1" fmla="*/ 1111938 w 1327107"/>
              <a:gd name="connsiteY1" fmla="*/ 219456 h 2170870"/>
              <a:gd name="connsiteX2" fmla="*/ 1294818 w 1327107"/>
              <a:gd name="connsiteY2" fmla="*/ 1250899 h 2170870"/>
              <a:gd name="connsiteX3" fmla="*/ 517944 w 1327107"/>
              <a:gd name="connsiteY3" fmla="*/ 1605262 h 2170870"/>
              <a:gd name="connsiteX4" fmla="*/ 0 w 1327107"/>
              <a:gd name="connsiteY4" fmla="*/ 2170870 h 2170870"/>
              <a:gd name="connsiteX0" fmla="*/ 491572 w 1370323"/>
              <a:gd name="connsiteY0" fmla="*/ 0 h 2170870"/>
              <a:gd name="connsiteX1" fmla="*/ 1111938 w 1370323"/>
              <a:gd name="connsiteY1" fmla="*/ 219456 h 2170870"/>
              <a:gd name="connsiteX2" fmla="*/ 1294818 w 1370323"/>
              <a:gd name="connsiteY2" fmla="*/ 1250899 h 2170870"/>
              <a:gd name="connsiteX3" fmla="*/ 517944 w 1370323"/>
              <a:gd name="connsiteY3" fmla="*/ 1605262 h 2170870"/>
              <a:gd name="connsiteX4" fmla="*/ 0 w 1370323"/>
              <a:gd name="connsiteY4" fmla="*/ 2170870 h 2170870"/>
              <a:gd name="connsiteX0" fmla="*/ 491572 w 1313411"/>
              <a:gd name="connsiteY0" fmla="*/ 0 h 2170870"/>
              <a:gd name="connsiteX1" fmla="*/ 1023454 w 1313411"/>
              <a:gd name="connsiteY1" fmla="*/ 291991 h 2170870"/>
              <a:gd name="connsiteX2" fmla="*/ 1294818 w 1313411"/>
              <a:gd name="connsiteY2" fmla="*/ 1250899 h 2170870"/>
              <a:gd name="connsiteX3" fmla="*/ 517944 w 1313411"/>
              <a:gd name="connsiteY3" fmla="*/ 1605262 h 2170870"/>
              <a:gd name="connsiteX4" fmla="*/ 0 w 1313411"/>
              <a:gd name="connsiteY4" fmla="*/ 2170870 h 2170870"/>
              <a:gd name="connsiteX0" fmla="*/ 491572 w 1088415"/>
              <a:gd name="connsiteY0" fmla="*/ 0 h 2170870"/>
              <a:gd name="connsiteX1" fmla="*/ 1023454 w 1088415"/>
              <a:gd name="connsiteY1" fmla="*/ 291991 h 2170870"/>
              <a:gd name="connsiteX2" fmla="*/ 1023660 w 1088415"/>
              <a:gd name="connsiteY2" fmla="*/ 1239464 h 2170870"/>
              <a:gd name="connsiteX3" fmla="*/ 517944 w 1088415"/>
              <a:gd name="connsiteY3" fmla="*/ 1605262 h 2170870"/>
              <a:gd name="connsiteX4" fmla="*/ 0 w 1088415"/>
              <a:gd name="connsiteY4" fmla="*/ 2170870 h 2170870"/>
              <a:gd name="connsiteX0" fmla="*/ 491572 w 1023496"/>
              <a:gd name="connsiteY0" fmla="*/ 0 h 2170870"/>
              <a:gd name="connsiteX1" fmla="*/ 1023454 w 1023496"/>
              <a:gd name="connsiteY1" fmla="*/ 291991 h 2170870"/>
              <a:gd name="connsiteX2" fmla="*/ 517944 w 1023496"/>
              <a:gd name="connsiteY2" fmla="*/ 1605262 h 2170870"/>
              <a:gd name="connsiteX3" fmla="*/ 0 w 1023496"/>
              <a:gd name="connsiteY3" fmla="*/ 2170870 h 2170870"/>
              <a:gd name="connsiteX0" fmla="*/ 491572 w 1084992"/>
              <a:gd name="connsiteY0" fmla="*/ 0 h 2170870"/>
              <a:gd name="connsiteX1" fmla="*/ 1084956 w 1084992"/>
              <a:gd name="connsiteY1" fmla="*/ 864663 h 2170870"/>
              <a:gd name="connsiteX2" fmla="*/ 517944 w 1084992"/>
              <a:gd name="connsiteY2" fmla="*/ 1605262 h 2170870"/>
              <a:gd name="connsiteX3" fmla="*/ 0 w 1084992"/>
              <a:gd name="connsiteY3" fmla="*/ 2170870 h 2170870"/>
              <a:gd name="connsiteX0" fmla="*/ 491572 w 1084956"/>
              <a:gd name="connsiteY0" fmla="*/ 0 h 2170870"/>
              <a:gd name="connsiteX1" fmla="*/ 1084956 w 1084956"/>
              <a:gd name="connsiteY1" fmla="*/ 864663 h 2170870"/>
              <a:gd name="connsiteX2" fmla="*/ 517944 w 1084956"/>
              <a:gd name="connsiteY2" fmla="*/ 1605262 h 2170870"/>
              <a:gd name="connsiteX3" fmla="*/ 0 w 1084956"/>
              <a:gd name="connsiteY3" fmla="*/ 2170870 h 2170870"/>
              <a:gd name="connsiteX0" fmla="*/ 491572 w 1086250"/>
              <a:gd name="connsiteY0" fmla="*/ 0 h 2170870"/>
              <a:gd name="connsiteX1" fmla="*/ 1084956 w 1086250"/>
              <a:gd name="connsiteY1" fmla="*/ 864663 h 2170870"/>
              <a:gd name="connsiteX2" fmla="*/ 327966 w 1086250"/>
              <a:gd name="connsiteY2" fmla="*/ 1700559 h 2170870"/>
              <a:gd name="connsiteX3" fmla="*/ 0 w 1086250"/>
              <a:gd name="connsiteY3" fmla="*/ 2170870 h 2170870"/>
              <a:gd name="connsiteX0" fmla="*/ 491572 w 1086250"/>
              <a:gd name="connsiteY0" fmla="*/ 0 h 2170870"/>
              <a:gd name="connsiteX1" fmla="*/ 1084956 w 1086250"/>
              <a:gd name="connsiteY1" fmla="*/ 864663 h 2170870"/>
              <a:gd name="connsiteX2" fmla="*/ 327966 w 1086250"/>
              <a:gd name="connsiteY2" fmla="*/ 1700559 h 2170870"/>
              <a:gd name="connsiteX3" fmla="*/ 0 w 1086250"/>
              <a:gd name="connsiteY3" fmla="*/ 2170870 h 2170870"/>
              <a:gd name="connsiteX0" fmla="*/ 491572 w 1084956"/>
              <a:gd name="connsiteY0" fmla="*/ 0 h 2170870"/>
              <a:gd name="connsiteX1" fmla="*/ 1084956 w 1084956"/>
              <a:gd name="connsiteY1" fmla="*/ 864663 h 2170870"/>
              <a:gd name="connsiteX2" fmla="*/ 488145 w 1084956"/>
              <a:gd name="connsiteY2" fmla="*/ 1601450 h 2170870"/>
              <a:gd name="connsiteX3" fmla="*/ 0 w 1084956"/>
              <a:gd name="connsiteY3" fmla="*/ 2170870 h 2170870"/>
              <a:gd name="connsiteX0" fmla="*/ 491572 w 1084956"/>
              <a:gd name="connsiteY0" fmla="*/ 0 h 2170870"/>
              <a:gd name="connsiteX1" fmla="*/ 1084956 w 1084956"/>
              <a:gd name="connsiteY1" fmla="*/ 864663 h 2170870"/>
              <a:gd name="connsiteX2" fmla="*/ 488145 w 1084956"/>
              <a:gd name="connsiteY2" fmla="*/ 1601450 h 2170870"/>
              <a:gd name="connsiteX3" fmla="*/ 0 w 1084956"/>
              <a:gd name="connsiteY3" fmla="*/ 2170870 h 2170870"/>
              <a:gd name="connsiteX0" fmla="*/ 491572 w 1084956"/>
              <a:gd name="connsiteY0" fmla="*/ 0 h 2170870"/>
              <a:gd name="connsiteX1" fmla="*/ 1084956 w 1084956"/>
              <a:gd name="connsiteY1" fmla="*/ 779531 h 2170870"/>
              <a:gd name="connsiteX2" fmla="*/ 488145 w 1084956"/>
              <a:gd name="connsiteY2" fmla="*/ 1601450 h 2170870"/>
              <a:gd name="connsiteX3" fmla="*/ 0 w 1084956"/>
              <a:gd name="connsiteY3" fmla="*/ 2170870 h 2170870"/>
              <a:gd name="connsiteX0" fmla="*/ 491572 w 1085076"/>
              <a:gd name="connsiteY0" fmla="*/ 0 h 2170870"/>
              <a:gd name="connsiteX1" fmla="*/ 1084956 w 1085076"/>
              <a:gd name="connsiteY1" fmla="*/ 779531 h 2170870"/>
              <a:gd name="connsiteX2" fmla="*/ 538347 w 1085076"/>
              <a:gd name="connsiteY2" fmla="*/ 1609074 h 2170870"/>
              <a:gd name="connsiteX3" fmla="*/ 0 w 1085076"/>
              <a:gd name="connsiteY3" fmla="*/ 2170870 h 2170870"/>
              <a:gd name="connsiteX0" fmla="*/ 491572 w 1085112"/>
              <a:gd name="connsiteY0" fmla="*/ 0 h 2170870"/>
              <a:gd name="connsiteX1" fmla="*/ 1084956 w 1085112"/>
              <a:gd name="connsiteY1" fmla="*/ 779531 h 2170870"/>
              <a:gd name="connsiteX2" fmla="*/ 538347 w 1085112"/>
              <a:gd name="connsiteY2" fmla="*/ 1609074 h 2170870"/>
              <a:gd name="connsiteX3" fmla="*/ 0 w 1085112"/>
              <a:gd name="connsiteY3" fmla="*/ 2170870 h 2170870"/>
              <a:gd name="connsiteX0" fmla="*/ 491572 w 1085170"/>
              <a:gd name="connsiteY0" fmla="*/ 0 h 2170870"/>
              <a:gd name="connsiteX1" fmla="*/ 1084956 w 1085170"/>
              <a:gd name="connsiteY1" fmla="*/ 779531 h 2170870"/>
              <a:gd name="connsiteX2" fmla="*/ 538347 w 1085170"/>
              <a:gd name="connsiteY2" fmla="*/ 1609074 h 2170870"/>
              <a:gd name="connsiteX3" fmla="*/ 0 w 1085170"/>
              <a:gd name="connsiteY3" fmla="*/ 2170870 h 2170870"/>
              <a:gd name="connsiteX0" fmla="*/ 491572 w 1085148"/>
              <a:gd name="connsiteY0" fmla="*/ 0 h 2170870"/>
              <a:gd name="connsiteX1" fmla="*/ 1084956 w 1085148"/>
              <a:gd name="connsiteY1" fmla="*/ 779531 h 2170870"/>
              <a:gd name="connsiteX2" fmla="*/ 538347 w 1085148"/>
              <a:gd name="connsiteY2" fmla="*/ 1609074 h 2170870"/>
              <a:gd name="connsiteX3" fmla="*/ 0 w 1085148"/>
              <a:gd name="connsiteY3" fmla="*/ 2170870 h 2170870"/>
              <a:gd name="connsiteX0" fmla="*/ 491572 w 1084957"/>
              <a:gd name="connsiteY0" fmla="*/ 0 h 2170870"/>
              <a:gd name="connsiteX1" fmla="*/ 1084956 w 1084957"/>
              <a:gd name="connsiteY1" fmla="*/ 779531 h 2170870"/>
              <a:gd name="connsiteX2" fmla="*/ 538347 w 1084957"/>
              <a:gd name="connsiteY2" fmla="*/ 1609074 h 2170870"/>
              <a:gd name="connsiteX3" fmla="*/ 0 w 1084957"/>
              <a:gd name="connsiteY3" fmla="*/ 2170870 h 2170870"/>
              <a:gd name="connsiteX0" fmla="*/ 491572 w 1084957"/>
              <a:gd name="connsiteY0" fmla="*/ 0 h 2170870"/>
              <a:gd name="connsiteX1" fmla="*/ 1084956 w 1084957"/>
              <a:gd name="connsiteY1" fmla="*/ 779531 h 2170870"/>
              <a:gd name="connsiteX2" fmla="*/ 538347 w 1084957"/>
              <a:gd name="connsiteY2" fmla="*/ 1609074 h 2170870"/>
              <a:gd name="connsiteX3" fmla="*/ 0 w 1084957"/>
              <a:gd name="connsiteY3" fmla="*/ 2170870 h 217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57" h="2170870">
                <a:moveTo>
                  <a:pt x="491572" y="0"/>
                </a:moveTo>
                <a:cubicBezTo>
                  <a:pt x="701884" y="5486"/>
                  <a:pt x="1084237" y="296897"/>
                  <a:pt x="1084956" y="779531"/>
                </a:cubicBezTo>
                <a:cubicBezTo>
                  <a:pt x="1085675" y="1262165"/>
                  <a:pt x="841494" y="1381678"/>
                  <a:pt x="538347" y="1609074"/>
                </a:cubicBezTo>
                <a:cubicBezTo>
                  <a:pt x="235200" y="1836470"/>
                  <a:pt x="5197" y="1831163"/>
                  <a:pt x="0" y="2170870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91" name="Freihandform 90"/>
          <p:cNvSpPr/>
          <p:nvPr/>
        </p:nvSpPr>
        <p:spPr>
          <a:xfrm>
            <a:off x="3882532" y="2907007"/>
            <a:ext cx="1995578" cy="562274"/>
          </a:xfrm>
          <a:custGeom>
            <a:avLst/>
            <a:gdLst>
              <a:gd name="connsiteX0" fmla="*/ 2179930 w 2301487"/>
              <a:gd name="connsiteY0" fmla="*/ 0 h 614477"/>
              <a:gd name="connsiteX1" fmla="*/ 2106778 w 2301487"/>
              <a:gd name="connsiteY1" fmla="*/ 168249 h 614477"/>
              <a:gd name="connsiteX2" fmla="*/ 351130 w 2301487"/>
              <a:gd name="connsiteY2" fmla="*/ 358445 h 614477"/>
              <a:gd name="connsiteX3" fmla="*/ 0 w 2301487"/>
              <a:gd name="connsiteY3" fmla="*/ 614477 h 614477"/>
              <a:gd name="connsiteX0" fmla="*/ 2179930 w 2212624"/>
              <a:gd name="connsiteY0" fmla="*/ 0 h 614477"/>
              <a:gd name="connsiteX1" fmla="*/ 1784875 w 2212624"/>
              <a:gd name="connsiteY1" fmla="*/ 212171 h 614477"/>
              <a:gd name="connsiteX2" fmla="*/ 351130 w 2212624"/>
              <a:gd name="connsiteY2" fmla="*/ 358445 h 614477"/>
              <a:gd name="connsiteX3" fmla="*/ 0 w 2212624"/>
              <a:gd name="connsiteY3" fmla="*/ 614477 h 614477"/>
              <a:gd name="connsiteX0" fmla="*/ 2179930 w 2212748"/>
              <a:gd name="connsiteY0" fmla="*/ 0 h 614477"/>
              <a:gd name="connsiteX1" fmla="*/ 1784875 w 2212748"/>
              <a:gd name="connsiteY1" fmla="*/ 212171 h 614477"/>
              <a:gd name="connsiteX2" fmla="*/ 342944 w 2212748"/>
              <a:gd name="connsiteY2" fmla="*/ 381321 h 614477"/>
              <a:gd name="connsiteX3" fmla="*/ 0 w 2212748"/>
              <a:gd name="connsiteY3" fmla="*/ 614477 h 614477"/>
              <a:gd name="connsiteX0" fmla="*/ 2179930 w 2179930"/>
              <a:gd name="connsiteY0" fmla="*/ 0 h 614477"/>
              <a:gd name="connsiteX1" fmla="*/ 1784875 w 2179930"/>
              <a:gd name="connsiteY1" fmla="*/ 212171 h 614477"/>
              <a:gd name="connsiteX2" fmla="*/ 342944 w 2179930"/>
              <a:gd name="connsiteY2" fmla="*/ 381321 h 614477"/>
              <a:gd name="connsiteX3" fmla="*/ 0 w 2179930"/>
              <a:gd name="connsiteY3" fmla="*/ 614477 h 614477"/>
              <a:gd name="connsiteX0" fmla="*/ 2179930 w 2179930"/>
              <a:gd name="connsiteY0" fmla="*/ 0 h 614477"/>
              <a:gd name="connsiteX1" fmla="*/ 1554280 w 2179930"/>
              <a:gd name="connsiteY1" fmla="*/ 250298 h 614477"/>
              <a:gd name="connsiteX2" fmla="*/ 342944 w 2179930"/>
              <a:gd name="connsiteY2" fmla="*/ 381321 h 614477"/>
              <a:gd name="connsiteX3" fmla="*/ 0 w 2179930"/>
              <a:gd name="connsiteY3" fmla="*/ 614477 h 614477"/>
              <a:gd name="connsiteX0" fmla="*/ 2179930 w 2179930"/>
              <a:gd name="connsiteY0" fmla="*/ 0 h 614477"/>
              <a:gd name="connsiteX1" fmla="*/ 1554280 w 2179930"/>
              <a:gd name="connsiteY1" fmla="*/ 250298 h 614477"/>
              <a:gd name="connsiteX2" fmla="*/ 342944 w 2179930"/>
              <a:gd name="connsiteY2" fmla="*/ 381321 h 614477"/>
              <a:gd name="connsiteX3" fmla="*/ 0 w 2179930"/>
              <a:gd name="connsiteY3" fmla="*/ 614477 h 614477"/>
              <a:gd name="connsiteX0" fmla="*/ 2179930 w 2179930"/>
              <a:gd name="connsiteY0" fmla="*/ 0 h 614477"/>
              <a:gd name="connsiteX1" fmla="*/ 1554280 w 2179930"/>
              <a:gd name="connsiteY1" fmla="*/ 250298 h 614477"/>
              <a:gd name="connsiteX2" fmla="*/ 342944 w 2179930"/>
              <a:gd name="connsiteY2" fmla="*/ 381321 h 614477"/>
              <a:gd name="connsiteX3" fmla="*/ 0 w 2179930"/>
              <a:gd name="connsiteY3" fmla="*/ 614477 h 61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9930" h="614477">
                <a:moveTo>
                  <a:pt x="2179930" y="0"/>
                </a:moveTo>
                <a:cubicBezTo>
                  <a:pt x="2177623" y="202949"/>
                  <a:pt x="1959531" y="205809"/>
                  <a:pt x="1554280" y="250298"/>
                </a:cubicBezTo>
                <a:cubicBezTo>
                  <a:pt x="1149029" y="294787"/>
                  <a:pt x="640423" y="314270"/>
                  <a:pt x="342944" y="381321"/>
                </a:cubicBezTo>
                <a:cubicBezTo>
                  <a:pt x="45465" y="448372"/>
                  <a:pt x="0" y="523646"/>
                  <a:pt x="0" y="614477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92" name="Freihandform 91"/>
          <p:cNvSpPr/>
          <p:nvPr/>
        </p:nvSpPr>
        <p:spPr>
          <a:xfrm>
            <a:off x="1918353" y="2896541"/>
            <a:ext cx="2473540" cy="1977552"/>
          </a:xfrm>
          <a:custGeom>
            <a:avLst/>
            <a:gdLst>
              <a:gd name="connsiteX0" fmla="*/ 0 w 2686050"/>
              <a:gd name="connsiteY0" fmla="*/ 0 h 2000250"/>
              <a:gd name="connsiteX1" fmla="*/ 584200 w 2686050"/>
              <a:gd name="connsiteY1" fmla="*/ 1022350 h 2000250"/>
              <a:gd name="connsiteX2" fmla="*/ 1206500 w 2686050"/>
              <a:gd name="connsiteY2" fmla="*/ 1708150 h 2000250"/>
              <a:gd name="connsiteX3" fmla="*/ 2184400 w 2686050"/>
              <a:gd name="connsiteY3" fmla="*/ 1860550 h 2000250"/>
              <a:gd name="connsiteX4" fmla="*/ 2686050 w 2686050"/>
              <a:gd name="connsiteY4" fmla="*/ 2000250 h 2000250"/>
              <a:gd name="connsiteX0" fmla="*/ 0 w 2712720"/>
              <a:gd name="connsiteY0" fmla="*/ 0 h 1920240"/>
              <a:gd name="connsiteX1" fmla="*/ 610870 w 2712720"/>
              <a:gd name="connsiteY1" fmla="*/ 942340 h 1920240"/>
              <a:gd name="connsiteX2" fmla="*/ 1233170 w 2712720"/>
              <a:gd name="connsiteY2" fmla="*/ 1628140 h 1920240"/>
              <a:gd name="connsiteX3" fmla="*/ 2211070 w 2712720"/>
              <a:gd name="connsiteY3" fmla="*/ 1780540 h 1920240"/>
              <a:gd name="connsiteX4" fmla="*/ 2712720 w 2712720"/>
              <a:gd name="connsiteY4" fmla="*/ 1920240 h 1920240"/>
              <a:gd name="connsiteX0" fmla="*/ 0 w 2720340"/>
              <a:gd name="connsiteY0" fmla="*/ 0 h 2197735"/>
              <a:gd name="connsiteX1" fmla="*/ 610870 w 2720340"/>
              <a:gd name="connsiteY1" fmla="*/ 942340 h 2197735"/>
              <a:gd name="connsiteX2" fmla="*/ 1233170 w 2720340"/>
              <a:gd name="connsiteY2" fmla="*/ 1628140 h 2197735"/>
              <a:gd name="connsiteX3" fmla="*/ 2211070 w 2720340"/>
              <a:gd name="connsiteY3" fmla="*/ 1780540 h 2197735"/>
              <a:gd name="connsiteX4" fmla="*/ 2720340 w 2720340"/>
              <a:gd name="connsiteY4" fmla="*/ 2197735 h 2197735"/>
              <a:gd name="connsiteX0" fmla="*/ 0 w 2720588"/>
              <a:gd name="connsiteY0" fmla="*/ 0 h 2197735"/>
              <a:gd name="connsiteX1" fmla="*/ 610870 w 2720588"/>
              <a:gd name="connsiteY1" fmla="*/ 942340 h 2197735"/>
              <a:gd name="connsiteX2" fmla="*/ 1233170 w 2720588"/>
              <a:gd name="connsiteY2" fmla="*/ 1628140 h 2197735"/>
              <a:gd name="connsiteX3" fmla="*/ 2211070 w 2720588"/>
              <a:gd name="connsiteY3" fmla="*/ 1780540 h 2197735"/>
              <a:gd name="connsiteX4" fmla="*/ 2720340 w 2720588"/>
              <a:gd name="connsiteY4" fmla="*/ 2197735 h 2197735"/>
              <a:gd name="connsiteX0" fmla="*/ 0 w 2720340"/>
              <a:gd name="connsiteY0" fmla="*/ 0 h 2197735"/>
              <a:gd name="connsiteX1" fmla="*/ 610870 w 2720340"/>
              <a:gd name="connsiteY1" fmla="*/ 942340 h 2197735"/>
              <a:gd name="connsiteX2" fmla="*/ 1233170 w 2720340"/>
              <a:gd name="connsiteY2" fmla="*/ 1628140 h 2197735"/>
              <a:gd name="connsiteX3" fmla="*/ 2720340 w 2720340"/>
              <a:gd name="connsiteY3" fmla="*/ 2197735 h 2197735"/>
              <a:gd name="connsiteX0" fmla="*/ 0 w 2720340"/>
              <a:gd name="connsiteY0" fmla="*/ 0 h 2197735"/>
              <a:gd name="connsiteX1" fmla="*/ 610870 w 2720340"/>
              <a:gd name="connsiteY1" fmla="*/ 942340 h 2197735"/>
              <a:gd name="connsiteX2" fmla="*/ 1233170 w 2720340"/>
              <a:gd name="connsiteY2" fmla="*/ 1628140 h 2197735"/>
              <a:gd name="connsiteX3" fmla="*/ 2720340 w 2720340"/>
              <a:gd name="connsiteY3" fmla="*/ 2197735 h 2197735"/>
              <a:gd name="connsiteX0" fmla="*/ 0 w 2720340"/>
              <a:gd name="connsiteY0" fmla="*/ 0 h 2197735"/>
              <a:gd name="connsiteX1" fmla="*/ 610870 w 2720340"/>
              <a:gd name="connsiteY1" fmla="*/ 942340 h 2197735"/>
              <a:gd name="connsiteX2" fmla="*/ 1263650 w 2720340"/>
              <a:gd name="connsiteY2" fmla="*/ 1672590 h 2197735"/>
              <a:gd name="connsiteX3" fmla="*/ 2720340 w 2720340"/>
              <a:gd name="connsiteY3" fmla="*/ 2197735 h 2197735"/>
              <a:gd name="connsiteX0" fmla="*/ 0 w 2720340"/>
              <a:gd name="connsiteY0" fmla="*/ 0 h 2197735"/>
              <a:gd name="connsiteX1" fmla="*/ 610870 w 2720340"/>
              <a:gd name="connsiteY1" fmla="*/ 942340 h 2197735"/>
              <a:gd name="connsiteX2" fmla="*/ 1263650 w 2720340"/>
              <a:gd name="connsiteY2" fmla="*/ 1672590 h 2197735"/>
              <a:gd name="connsiteX3" fmla="*/ 2720340 w 2720340"/>
              <a:gd name="connsiteY3" fmla="*/ 2197735 h 2197735"/>
              <a:gd name="connsiteX0" fmla="*/ 0 w 2720340"/>
              <a:gd name="connsiteY0" fmla="*/ 0 h 2197735"/>
              <a:gd name="connsiteX1" fmla="*/ 1263650 w 2720340"/>
              <a:gd name="connsiteY1" fmla="*/ 1672590 h 2197735"/>
              <a:gd name="connsiteX2" fmla="*/ 2720340 w 2720340"/>
              <a:gd name="connsiteY2" fmla="*/ 2197735 h 2197735"/>
              <a:gd name="connsiteX0" fmla="*/ 0 w 2701290"/>
              <a:gd name="connsiteY0" fmla="*/ 0 h 2159635"/>
              <a:gd name="connsiteX1" fmla="*/ 1244600 w 2701290"/>
              <a:gd name="connsiteY1" fmla="*/ 1634490 h 2159635"/>
              <a:gd name="connsiteX2" fmla="*/ 2701290 w 2701290"/>
              <a:gd name="connsiteY2" fmla="*/ 2159635 h 2159635"/>
              <a:gd name="connsiteX0" fmla="*/ 0 w 2701290"/>
              <a:gd name="connsiteY0" fmla="*/ 0 h 2159635"/>
              <a:gd name="connsiteX1" fmla="*/ 1244600 w 2701290"/>
              <a:gd name="connsiteY1" fmla="*/ 1634490 h 2159635"/>
              <a:gd name="connsiteX2" fmla="*/ 2701290 w 2701290"/>
              <a:gd name="connsiteY2" fmla="*/ 2159635 h 2159635"/>
              <a:gd name="connsiteX0" fmla="*/ 0 w 2701290"/>
              <a:gd name="connsiteY0" fmla="*/ 0 h 2159635"/>
              <a:gd name="connsiteX1" fmla="*/ 1092200 w 2701290"/>
              <a:gd name="connsiteY1" fmla="*/ 1543050 h 2159635"/>
              <a:gd name="connsiteX2" fmla="*/ 2701290 w 2701290"/>
              <a:gd name="connsiteY2" fmla="*/ 2159635 h 2159635"/>
              <a:gd name="connsiteX0" fmla="*/ 0 w 2701290"/>
              <a:gd name="connsiteY0" fmla="*/ 0 h 2159635"/>
              <a:gd name="connsiteX1" fmla="*/ 1092200 w 2701290"/>
              <a:gd name="connsiteY1" fmla="*/ 1543050 h 2159635"/>
              <a:gd name="connsiteX2" fmla="*/ 2701290 w 2701290"/>
              <a:gd name="connsiteY2" fmla="*/ 2159635 h 2159635"/>
              <a:gd name="connsiteX0" fmla="*/ 0 w 2701294"/>
              <a:gd name="connsiteY0" fmla="*/ 0 h 2159635"/>
              <a:gd name="connsiteX1" fmla="*/ 1092200 w 2701294"/>
              <a:gd name="connsiteY1" fmla="*/ 1543050 h 2159635"/>
              <a:gd name="connsiteX2" fmla="*/ 2701290 w 2701294"/>
              <a:gd name="connsiteY2" fmla="*/ 2159635 h 2159635"/>
              <a:gd name="connsiteX0" fmla="*/ 0 w 2701290"/>
              <a:gd name="connsiteY0" fmla="*/ 0 h 2159635"/>
              <a:gd name="connsiteX1" fmla="*/ 1092200 w 2701290"/>
              <a:gd name="connsiteY1" fmla="*/ 1543050 h 2159635"/>
              <a:gd name="connsiteX2" fmla="*/ 2701290 w 2701290"/>
              <a:gd name="connsiteY2" fmla="*/ 2159635 h 2159635"/>
              <a:gd name="connsiteX0" fmla="*/ 0 w 2701290"/>
              <a:gd name="connsiteY0" fmla="*/ 0 h 2159635"/>
              <a:gd name="connsiteX1" fmla="*/ 1141730 w 2701290"/>
              <a:gd name="connsiteY1" fmla="*/ 1661160 h 2159635"/>
              <a:gd name="connsiteX2" fmla="*/ 2701290 w 2701290"/>
              <a:gd name="connsiteY2" fmla="*/ 2159635 h 2159635"/>
              <a:gd name="connsiteX0" fmla="*/ 0 w 2701290"/>
              <a:gd name="connsiteY0" fmla="*/ 0 h 2159635"/>
              <a:gd name="connsiteX1" fmla="*/ 1141730 w 2701290"/>
              <a:gd name="connsiteY1" fmla="*/ 1661160 h 2159635"/>
              <a:gd name="connsiteX2" fmla="*/ 2701290 w 2701290"/>
              <a:gd name="connsiteY2" fmla="*/ 2159635 h 2159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1290" h="2159635">
                <a:moveTo>
                  <a:pt x="0" y="0"/>
                </a:moveTo>
                <a:cubicBezTo>
                  <a:pt x="682361" y="718026"/>
                  <a:pt x="721995" y="1331701"/>
                  <a:pt x="1141730" y="1661160"/>
                </a:cubicBezTo>
                <a:cubicBezTo>
                  <a:pt x="1561465" y="1990619"/>
                  <a:pt x="2688647" y="1808560"/>
                  <a:pt x="2701290" y="2159635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93" name="Freihandform 92"/>
          <p:cNvSpPr/>
          <p:nvPr/>
        </p:nvSpPr>
        <p:spPr>
          <a:xfrm>
            <a:off x="58837" y="1644072"/>
            <a:ext cx="4117333" cy="4441788"/>
          </a:xfrm>
          <a:custGeom>
            <a:avLst/>
            <a:gdLst>
              <a:gd name="connsiteX0" fmla="*/ 4427667 w 4427667"/>
              <a:gd name="connsiteY0" fmla="*/ 4612943 h 4612943"/>
              <a:gd name="connsiteX1" fmla="*/ 3963644 w 4427667"/>
              <a:gd name="connsiteY1" fmla="*/ 4435522 h 4612943"/>
              <a:gd name="connsiteX2" fmla="*/ 1936951 w 4427667"/>
              <a:gd name="connsiteY2" fmla="*/ 4169391 h 4612943"/>
              <a:gd name="connsiteX3" fmla="*/ 258276 w 4427667"/>
              <a:gd name="connsiteY3" fmla="*/ 3487003 h 4612943"/>
              <a:gd name="connsiteX4" fmla="*/ 5793 w 4427667"/>
              <a:gd name="connsiteY4" fmla="*/ 791570 h 4612943"/>
              <a:gd name="connsiteX5" fmla="*/ 251452 w 4427667"/>
              <a:gd name="connsiteY5" fmla="*/ 0 h 4612943"/>
              <a:gd name="connsiteX0" fmla="*/ 4478241 w 4478241"/>
              <a:gd name="connsiteY0" fmla="*/ 4835612 h 4835612"/>
              <a:gd name="connsiteX1" fmla="*/ 3963644 w 4478241"/>
              <a:gd name="connsiteY1" fmla="*/ 4435522 h 4835612"/>
              <a:gd name="connsiteX2" fmla="*/ 1936951 w 4478241"/>
              <a:gd name="connsiteY2" fmla="*/ 4169391 h 4835612"/>
              <a:gd name="connsiteX3" fmla="*/ 258276 w 4478241"/>
              <a:gd name="connsiteY3" fmla="*/ 3487003 h 4835612"/>
              <a:gd name="connsiteX4" fmla="*/ 5793 w 4478241"/>
              <a:gd name="connsiteY4" fmla="*/ 791570 h 4835612"/>
              <a:gd name="connsiteX5" fmla="*/ 251452 w 4478241"/>
              <a:gd name="connsiteY5" fmla="*/ 0 h 4835612"/>
              <a:gd name="connsiteX0" fmla="*/ 4478241 w 4478241"/>
              <a:gd name="connsiteY0" fmla="*/ 4835612 h 4835612"/>
              <a:gd name="connsiteX1" fmla="*/ 3963644 w 4478241"/>
              <a:gd name="connsiteY1" fmla="*/ 4435522 h 4835612"/>
              <a:gd name="connsiteX2" fmla="*/ 1936951 w 4478241"/>
              <a:gd name="connsiteY2" fmla="*/ 4169391 h 4835612"/>
              <a:gd name="connsiteX3" fmla="*/ 258276 w 4478241"/>
              <a:gd name="connsiteY3" fmla="*/ 3487003 h 4835612"/>
              <a:gd name="connsiteX4" fmla="*/ 5793 w 4478241"/>
              <a:gd name="connsiteY4" fmla="*/ 791570 h 4835612"/>
              <a:gd name="connsiteX5" fmla="*/ 251452 w 4478241"/>
              <a:gd name="connsiteY5" fmla="*/ 0 h 4835612"/>
              <a:gd name="connsiteX0" fmla="*/ 4478241 w 4478241"/>
              <a:gd name="connsiteY0" fmla="*/ 4835612 h 4835612"/>
              <a:gd name="connsiteX1" fmla="*/ 2931767 w 4478241"/>
              <a:gd name="connsiteY1" fmla="*/ 3970080 h 4835612"/>
              <a:gd name="connsiteX2" fmla="*/ 1936951 w 4478241"/>
              <a:gd name="connsiteY2" fmla="*/ 4169391 h 4835612"/>
              <a:gd name="connsiteX3" fmla="*/ 258276 w 4478241"/>
              <a:gd name="connsiteY3" fmla="*/ 3487003 h 4835612"/>
              <a:gd name="connsiteX4" fmla="*/ 5793 w 4478241"/>
              <a:gd name="connsiteY4" fmla="*/ 791570 h 4835612"/>
              <a:gd name="connsiteX5" fmla="*/ 251452 w 4478241"/>
              <a:gd name="connsiteY5" fmla="*/ 0 h 4835612"/>
              <a:gd name="connsiteX0" fmla="*/ 4478241 w 4478241"/>
              <a:gd name="connsiteY0" fmla="*/ 4835612 h 4835612"/>
              <a:gd name="connsiteX1" fmla="*/ 2931767 w 4478241"/>
              <a:gd name="connsiteY1" fmla="*/ 3970080 h 4835612"/>
              <a:gd name="connsiteX2" fmla="*/ 258276 w 4478241"/>
              <a:gd name="connsiteY2" fmla="*/ 3487003 h 4835612"/>
              <a:gd name="connsiteX3" fmla="*/ 5793 w 4478241"/>
              <a:gd name="connsiteY3" fmla="*/ 791570 h 4835612"/>
              <a:gd name="connsiteX4" fmla="*/ 251452 w 4478241"/>
              <a:gd name="connsiteY4" fmla="*/ 0 h 4835612"/>
              <a:gd name="connsiteX0" fmla="*/ 4478241 w 4478241"/>
              <a:gd name="connsiteY0" fmla="*/ 4835612 h 4835612"/>
              <a:gd name="connsiteX1" fmla="*/ 2931767 w 4478241"/>
              <a:gd name="connsiteY1" fmla="*/ 3970080 h 4835612"/>
              <a:gd name="connsiteX2" fmla="*/ 258276 w 4478241"/>
              <a:gd name="connsiteY2" fmla="*/ 3487003 h 4835612"/>
              <a:gd name="connsiteX3" fmla="*/ 5793 w 4478241"/>
              <a:gd name="connsiteY3" fmla="*/ 791570 h 4835612"/>
              <a:gd name="connsiteX4" fmla="*/ 251452 w 4478241"/>
              <a:gd name="connsiteY4" fmla="*/ 0 h 4835612"/>
              <a:gd name="connsiteX0" fmla="*/ 4478241 w 4478241"/>
              <a:gd name="connsiteY0" fmla="*/ 4835612 h 4835612"/>
              <a:gd name="connsiteX1" fmla="*/ 2931767 w 4478241"/>
              <a:gd name="connsiteY1" fmla="*/ 3970080 h 4835612"/>
              <a:gd name="connsiteX2" fmla="*/ 258276 w 4478241"/>
              <a:gd name="connsiteY2" fmla="*/ 3487003 h 4835612"/>
              <a:gd name="connsiteX3" fmla="*/ 5793 w 4478241"/>
              <a:gd name="connsiteY3" fmla="*/ 791570 h 4835612"/>
              <a:gd name="connsiteX4" fmla="*/ 251452 w 4478241"/>
              <a:gd name="connsiteY4" fmla="*/ 0 h 4835612"/>
              <a:gd name="connsiteX0" fmla="*/ 4478241 w 4478241"/>
              <a:gd name="connsiteY0" fmla="*/ 4835612 h 4835612"/>
              <a:gd name="connsiteX1" fmla="*/ 2931767 w 4478241"/>
              <a:gd name="connsiteY1" fmla="*/ 3970080 h 4835612"/>
              <a:gd name="connsiteX2" fmla="*/ 258276 w 4478241"/>
              <a:gd name="connsiteY2" fmla="*/ 3487003 h 4835612"/>
              <a:gd name="connsiteX3" fmla="*/ 5793 w 4478241"/>
              <a:gd name="connsiteY3" fmla="*/ 791570 h 4835612"/>
              <a:gd name="connsiteX4" fmla="*/ 251452 w 4478241"/>
              <a:gd name="connsiteY4" fmla="*/ 0 h 4835612"/>
              <a:gd name="connsiteX0" fmla="*/ 4591752 w 4591752"/>
              <a:gd name="connsiteY0" fmla="*/ 4835612 h 4835612"/>
              <a:gd name="connsiteX1" fmla="*/ 3045278 w 4591752"/>
              <a:gd name="connsiteY1" fmla="*/ 3970080 h 4835612"/>
              <a:gd name="connsiteX2" fmla="*/ 371787 w 4591752"/>
              <a:gd name="connsiteY2" fmla="*/ 3487003 h 4835612"/>
              <a:gd name="connsiteX3" fmla="*/ 119304 w 4591752"/>
              <a:gd name="connsiteY3" fmla="*/ 791570 h 4835612"/>
              <a:gd name="connsiteX4" fmla="*/ 364963 w 4591752"/>
              <a:gd name="connsiteY4" fmla="*/ 0 h 4835612"/>
              <a:gd name="connsiteX0" fmla="*/ 4544962 w 4544962"/>
              <a:gd name="connsiteY0" fmla="*/ 4835612 h 4835612"/>
              <a:gd name="connsiteX1" fmla="*/ 2998488 w 4544962"/>
              <a:gd name="connsiteY1" fmla="*/ 3970080 h 4835612"/>
              <a:gd name="connsiteX2" fmla="*/ 413250 w 4544962"/>
              <a:gd name="connsiteY2" fmla="*/ 3441762 h 4835612"/>
              <a:gd name="connsiteX3" fmla="*/ 72514 w 4544962"/>
              <a:gd name="connsiteY3" fmla="*/ 791570 h 4835612"/>
              <a:gd name="connsiteX4" fmla="*/ 318173 w 4544962"/>
              <a:gd name="connsiteY4" fmla="*/ 0 h 4835612"/>
              <a:gd name="connsiteX0" fmla="*/ 4544962 w 4544962"/>
              <a:gd name="connsiteY0" fmla="*/ 4835612 h 4835612"/>
              <a:gd name="connsiteX1" fmla="*/ 2998488 w 4544962"/>
              <a:gd name="connsiteY1" fmla="*/ 3970080 h 4835612"/>
              <a:gd name="connsiteX2" fmla="*/ 413250 w 4544962"/>
              <a:gd name="connsiteY2" fmla="*/ 3441762 h 4835612"/>
              <a:gd name="connsiteX3" fmla="*/ 72514 w 4544962"/>
              <a:gd name="connsiteY3" fmla="*/ 791570 h 4835612"/>
              <a:gd name="connsiteX4" fmla="*/ 318173 w 4544962"/>
              <a:gd name="connsiteY4" fmla="*/ 0 h 4835612"/>
              <a:gd name="connsiteX0" fmla="*/ 4544962 w 4544962"/>
              <a:gd name="connsiteY0" fmla="*/ 4835612 h 4835612"/>
              <a:gd name="connsiteX1" fmla="*/ 2998488 w 4544962"/>
              <a:gd name="connsiteY1" fmla="*/ 3970080 h 4835612"/>
              <a:gd name="connsiteX2" fmla="*/ 413250 w 4544962"/>
              <a:gd name="connsiteY2" fmla="*/ 3441762 h 4835612"/>
              <a:gd name="connsiteX3" fmla="*/ 72514 w 4544962"/>
              <a:gd name="connsiteY3" fmla="*/ 791570 h 4835612"/>
              <a:gd name="connsiteX4" fmla="*/ 318173 w 4544962"/>
              <a:gd name="connsiteY4" fmla="*/ 0 h 4835612"/>
              <a:gd name="connsiteX0" fmla="*/ 4479051 w 4479051"/>
              <a:gd name="connsiteY0" fmla="*/ 4835612 h 4835612"/>
              <a:gd name="connsiteX1" fmla="*/ 2932577 w 4479051"/>
              <a:gd name="connsiteY1" fmla="*/ 3970080 h 4835612"/>
              <a:gd name="connsiteX2" fmla="*/ 347339 w 4479051"/>
              <a:gd name="connsiteY2" fmla="*/ 3441762 h 4835612"/>
              <a:gd name="connsiteX3" fmla="*/ 6603 w 4479051"/>
              <a:gd name="connsiteY3" fmla="*/ 791570 h 4835612"/>
              <a:gd name="connsiteX4" fmla="*/ 252262 w 4479051"/>
              <a:gd name="connsiteY4" fmla="*/ 0 h 4835612"/>
              <a:gd name="connsiteX0" fmla="*/ 4491226 w 4491226"/>
              <a:gd name="connsiteY0" fmla="*/ 4835612 h 4835612"/>
              <a:gd name="connsiteX1" fmla="*/ 2944752 w 4491226"/>
              <a:gd name="connsiteY1" fmla="*/ 3970080 h 4835612"/>
              <a:gd name="connsiteX2" fmla="*/ 359514 w 4491226"/>
              <a:gd name="connsiteY2" fmla="*/ 3441762 h 4835612"/>
              <a:gd name="connsiteX3" fmla="*/ 18778 w 4491226"/>
              <a:gd name="connsiteY3" fmla="*/ 791570 h 4835612"/>
              <a:gd name="connsiteX4" fmla="*/ 264437 w 4491226"/>
              <a:gd name="connsiteY4" fmla="*/ 0 h 4835612"/>
              <a:gd name="connsiteX0" fmla="*/ 4498563 w 4498563"/>
              <a:gd name="connsiteY0" fmla="*/ 4835612 h 4835612"/>
              <a:gd name="connsiteX1" fmla="*/ 2952089 w 4498563"/>
              <a:gd name="connsiteY1" fmla="*/ 3970080 h 4835612"/>
              <a:gd name="connsiteX2" fmla="*/ 366851 w 4498563"/>
              <a:gd name="connsiteY2" fmla="*/ 3441762 h 4835612"/>
              <a:gd name="connsiteX3" fmla="*/ 26115 w 4498563"/>
              <a:gd name="connsiteY3" fmla="*/ 791570 h 4835612"/>
              <a:gd name="connsiteX4" fmla="*/ 271774 w 4498563"/>
              <a:gd name="connsiteY4" fmla="*/ 0 h 4835612"/>
              <a:gd name="connsiteX0" fmla="*/ 4474633 w 4474633"/>
              <a:gd name="connsiteY0" fmla="*/ 4857779 h 4857779"/>
              <a:gd name="connsiteX1" fmla="*/ 2928159 w 4474633"/>
              <a:gd name="connsiteY1" fmla="*/ 3992247 h 4857779"/>
              <a:gd name="connsiteX2" fmla="*/ 342921 w 4474633"/>
              <a:gd name="connsiteY2" fmla="*/ 3463929 h 4857779"/>
              <a:gd name="connsiteX3" fmla="*/ 2185 w 4474633"/>
              <a:gd name="connsiteY3" fmla="*/ 813737 h 4857779"/>
              <a:gd name="connsiteX4" fmla="*/ 275385 w 4474633"/>
              <a:gd name="connsiteY4" fmla="*/ 0 h 4857779"/>
              <a:gd name="connsiteX0" fmla="*/ 4497648 w 4497648"/>
              <a:gd name="connsiteY0" fmla="*/ 4850884 h 4850884"/>
              <a:gd name="connsiteX1" fmla="*/ 2928159 w 4497648"/>
              <a:gd name="connsiteY1" fmla="*/ 3992247 h 4850884"/>
              <a:gd name="connsiteX2" fmla="*/ 342921 w 4497648"/>
              <a:gd name="connsiteY2" fmla="*/ 3463929 h 4850884"/>
              <a:gd name="connsiteX3" fmla="*/ 2185 w 4497648"/>
              <a:gd name="connsiteY3" fmla="*/ 813737 h 4850884"/>
              <a:gd name="connsiteX4" fmla="*/ 275385 w 4497648"/>
              <a:gd name="connsiteY4" fmla="*/ 0 h 4850884"/>
              <a:gd name="connsiteX0" fmla="*/ 4497648 w 4497648"/>
              <a:gd name="connsiteY0" fmla="*/ 4850884 h 4850884"/>
              <a:gd name="connsiteX1" fmla="*/ 2928159 w 4497648"/>
              <a:gd name="connsiteY1" fmla="*/ 3992247 h 4850884"/>
              <a:gd name="connsiteX2" fmla="*/ 342921 w 4497648"/>
              <a:gd name="connsiteY2" fmla="*/ 3463929 h 4850884"/>
              <a:gd name="connsiteX3" fmla="*/ 2185 w 4497648"/>
              <a:gd name="connsiteY3" fmla="*/ 813737 h 4850884"/>
              <a:gd name="connsiteX4" fmla="*/ 275385 w 4497648"/>
              <a:gd name="connsiteY4" fmla="*/ 0 h 485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7648" h="4850884">
                <a:moveTo>
                  <a:pt x="4497648" y="4850884"/>
                </a:moveTo>
                <a:cubicBezTo>
                  <a:pt x="3658934" y="4788225"/>
                  <a:pt x="3550871" y="4416764"/>
                  <a:pt x="2928159" y="3992247"/>
                </a:cubicBezTo>
                <a:cubicBezTo>
                  <a:pt x="2305447" y="3567730"/>
                  <a:pt x="769672" y="3794190"/>
                  <a:pt x="342921" y="3463929"/>
                </a:cubicBezTo>
                <a:cubicBezTo>
                  <a:pt x="-83830" y="3133668"/>
                  <a:pt x="13441" y="1391058"/>
                  <a:pt x="2185" y="813737"/>
                </a:cubicBezTo>
                <a:cubicBezTo>
                  <a:pt x="-9071" y="236416"/>
                  <a:pt x="151987" y="105201"/>
                  <a:pt x="275385" y="0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100" name="Freihandform 99"/>
          <p:cNvSpPr/>
          <p:nvPr/>
        </p:nvSpPr>
        <p:spPr>
          <a:xfrm>
            <a:off x="2052090" y="1362062"/>
            <a:ext cx="2145014" cy="4691235"/>
          </a:xfrm>
          <a:custGeom>
            <a:avLst/>
            <a:gdLst>
              <a:gd name="connsiteX0" fmla="*/ 2105267 w 2105267"/>
              <a:gd name="connsiteY0" fmla="*/ 4968688 h 4969165"/>
              <a:gd name="connsiteX1" fmla="*/ 962267 w 2105267"/>
              <a:gd name="connsiteY1" fmla="*/ 4592170 h 4969165"/>
              <a:gd name="connsiteX2" fmla="*/ 141996 w 2105267"/>
              <a:gd name="connsiteY2" fmla="*/ 2675965 h 4969165"/>
              <a:gd name="connsiteX3" fmla="*/ 54590 w 2105267"/>
              <a:gd name="connsiteY3" fmla="*/ 739588 h 4969165"/>
              <a:gd name="connsiteX4" fmla="*/ 720220 w 2105267"/>
              <a:gd name="connsiteY4" fmla="*/ 0 h 4969165"/>
              <a:gd name="connsiteX0" fmla="*/ 2283549 w 2283549"/>
              <a:gd name="connsiteY0" fmla="*/ 5161350 h 5161386"/>
              <a:gd name="connsiteX1" fmla="*/ 962267 w 2283549"/>
              <a:gd name="connsiteY1" fmla="*/ 4592170 h 5161386"/>
              <a:gd name="connsiteX2" fmla="*/ 141996 w 2283549"/>
              <a:gd name="connsiteY2" fmla="*/ 2675965 h 5161386"/>
              <a:gd name="connsiteX3" fmla="*/ 54590 w 2283549"/>
              <a:gd name="connsiteY3" fmla="*/ 739588 h 5161386"/>
              <a:gd name="connsiteX4" fmla="*/ 720220 w 2283549"/>
              <a:gd name="connsiteY4" fmla="*/ 0 h 5161386"/>
              <a:gd name="connsiteX0" fmla="*/ 2286601 w 2286601"/>
              <a:gd name="connsiteY0" fmla="*/ 5161350 h 5161363"/>
              <a:gd name="connsiteX1" fmla="*/ 1031861 w 2286601"/>
              <a:gd name="connsiteY1" fmla="*/ 4309627 h 5161363"/>
              <a:gd name="connsiteX2" fmla="*/ 145048 w 2286601"/>
              <a:gd name="connsiteY2" fmla="*/ 2675965 h 5161363"/>
              <a:gd name="connsiteX3" fmla="*/ 57642 w 2286601"/>
              <a:gd name="connsiteY3" fmla="*/ 739588 h 5161363"/>
              <a:gd name="connsiteX4" fmla="*/ 723272 w 2286601"/>
              <a:gd name="connsiteY4" fmla="*/ 0 h 5161363"/>
              <a:gd name="connsiteX0" fmla="*/ 2286601 w 2286601"/>
              <a:gd name="connsiteY0" fmla="*/ 5161350 h 5161369"/>
              <a:gd name="connsiteX1" fmla="*/ 1031861 w 2286601"/>
              <a:gd name="connsiteY1" fmla="*/ 4309627 h 5161369"/>
              <a:gd name="connsiteX2" fmla="*/ 145048 w 2286601"/>
              <a:gd name="connsiteY2" fmla="*/ 2675965 h 5161369"/>
              <a:gd name="connsiteX3" fmla="*/ 57642 w 2286601"/>
              <a:gd name="connsiteY3" fmla="*/ 739588 h 5161369"/>
              <a:gd name="connsiteX4" fmla="*/ 723272 w 2286601"/>
              <a:gd name="connsiteY4" fmla="*/ 0 h 5161369"/>
              <a:gd name="connsiteX0" fmla="*/ 2268837 w 2268837"/>
              <a:gd name="connsiteY0" fmla="*/ 5161350 h 5161363"/>
              <a:gd name="connsiteX1" fmla="*/ 1014097 w 2268837"/>
              <a:gd name="connsiteY1" fmla="*/ 4309627 h 5161363"/>
              <a:gd name="connsiteX2" fmla="*/ 177212 w 2268837"/>
              <a:gd name="connsiteY2" fmla="*/ 2660445 h 5161363"/>
              <a:gd name="connsiteX3" fmla="*/ 39878 w 2268837"/>
              <a:gd name="connsiteY3" fmla="*/ 739588 h 5161363"/>
              <a:gd name="connsiteX4" fmla="*/ 705508 w 2268837"/>
              <a:gd name="connsiteY4" fmla="*/ 0 h 5161363"/>
              <a:gd name="connsiteX0" fmla="*/ 2277417 w 2277417"/>
              <a:gd name="connsiteY0" fmla="*/ 5161350 h 5161363"/>
              <a:gd name="connsiteX1" fmla="*/ 1022677 w 2277417"/>
              <a:gd name="connsiteY1" fmla="*/ 4309627 h 5161363"/>
              <a:gd name="connsiteX2" fmla="*/ 185792 w 2277417"/>
              <a:gd name="connsiteY2" fmla="*/ 2660445 h 5161363"/>
              <a:gd name="connsiteX3" fmla="*/ 48458 w 2277417"/>
              <a:gd name="connsiteY3" fmla="*/ 739588 h 5161363"/>
              <a:gd name="connsiteX4" fmla="*/ 714088 w 2277417"/>
              <a:gd name="connsiteY4" fmla="*/ 0 h 5161363"/>
              <a:gd name="connsiteX0" fmla="*/ 2270630 w 2270630"/>
              <a:gd name="connsiteY0" fmla="*/ 5161350 h 5161369"/>
              <a:gd name="connsiteX1" fmla="*/ 1069164 w 2270630"/>
              <a:gd name="connsiteY1" fmla="*/ 4443248 h 5161369"/>
              <a:gd name="connsiteX2" fmla="*/ 179005 w 2270630"/>
              <a:gd name="connsiteY2" fmla="*/ 2660445 h 5161369"/>
              <a:gd name="connsiteX3" fmla="*/ 41671 w 2270630"/>
              <a:gd name="connsiteY3" fmla="*/ 739588 h 5161369"/>
              <a:gd name="connsiteX4" fmla="*/ 707301 w 2270630"/>
              <a:gd name="connsiteY4" fmla="*/ 0 h 5161369"/>
              <a:gd name="connsiteX0" fmla="*/ 2300367 w 2300367"/>
              <a:gd name="connsiteY0" fmla="*/ 5161369 h 5161388"/>
              <a:gd name="connsiteX1" fmla="*/ 1069164 w 2300367"/>
              <a:gd name="connsiteY1" fmla="*/ 4443248 h 5161388"/>
              <a:gd name="connsiteX2" fmla="*/ 179005 w 2300367"/>
              <a:gd name="connsiteY2" fmla="*/ 2660445 h 5161388"/>
              <a:gd name="connsiteX3" fmla="*/ 41671 w 2300367"/>
              <a:gd name="connsiteY3" fmla="*/ 739588 h 5161388"/>
              <a:gd name="connsiteX4" fmla="*/ 707301 w 2300367"/>
              <a:gd name="connsiteY4" fmla="*/ 0 h 5161388"/>
              <a:gd name="connsiteX0" fmla="*/ 2300367 w 2300367"/>
              <a:gd name="connsiteY0" fmla="*/ 5161369 h 5161369"/>
              <a:gd name="connsiteX1" fmla="*/ 1069164 w 2300367"/>
              <a:gd name="connsiteY1" fmla="*/ 4443248 h 5161369"/>
              <a:gd name="connsiteX2" fmla="*/ 179005 w 2300367"/>
              <a:gd name="connsiteY2" fmla="*/ 2660445 h 5161369"/>
              <a:gd name="connsiteX3" fmla="*/ 41671 w 2300367"/>
              <a:gd name="connsiteY3" fmla="*/ 739588 h 5161369"/>
              <a:gd name="connsiteX4" fmla="*/ 707301 w 2300367"/>
              <a:gd name="connsiteY4" fmla="*/ 0 h 5161369"/>
              <a:gd name="connsiteX0" fmla="*/ 2339052 w 2339052"/>
              <a:gd name="connsiteY0" fmla="*/ 5123295 h 5123295"/>
              <a:gd name="connsiteX1" fmla="*/ 1069164 w 2339052"/>
              <a:gd name="connsiteY1" fmla="*/ 4443248 h 5123295"/>
              <a:gd name="connsiteX2" fmla="*/ 179005 w 2339052"/>
              <a:gd name="connsiteY2" fmla="*/ 2660445 h 5123295"/>
              <a:gd name="connsiteX3" fmla="*/ 41671 w 2339052"/>
              <a:gd name="connsiteY3" fmla="*/ 739588 h 5123295"/>
              <a:gd name="connsiteX4" fmla="*/ 707301 w 2339052"/>
              <a:gd name="connsiteY4" fmla="*/ 0 h 5123295"/>
              <a:gd name="connsiteX0" fmla="*/ 2339052 w 2339052"/>
              <a:gd name="connsiteY0" fmla="*/ 5123295 h 5123295"/>
              <a:gd name="connsiteX1" fmla="*/ 1069164 w 2339052"/>
              <a:gd name="connsiteY1" fmla="*/ 4443248 h 5123295"/>
              <a:gd name="connsiteX2" fmla="*/ 179005 w 2339052"/>
              <a:gd name="connsiteY2" fmla="*/ 2660445 h 5123295"/>
              <a:gd name="connsiteX3" fmla="*/ 41671 w 2339052"/>
              <a:gd name="connsiteY3" fmla="*/ 739588 h 5123295"/>
              <a:gd name="connsiteX4" fmla="*/ 707301 w 2339052"/>
              <a:gd name="connsiteY4" fmla="*/ 0 h 5123295"/>
              <a:gd name="connsiteX0" fmla="*/ 2342901 w 2342901"/>
              <a:gd name="connsiteY0" fmla="*/ 5123295 h 5123295"/>
              <a:gd name="connsiteX1" fmla="*/ 1073013 w 2342901"/>
              <a:gd name="connsiteY1" fmla="*/ 4443248 h 5123295"/>
              <a:gd name="connsiteX2" fmla="*/ 182854 w 2342901"/>
              <a:gd name="connsiteY2" fmla="*/ 2660445 h 5123295"/>
              <a:gd name="connsiteX3" fmla="*/ 45520 w 2342901"/>
              <a:gd name="connsiteY3" fmla="*/ 739588 h 5123295"/>
              <a:gd name="connsiteX4" fmla="*/ 763192 w 2342901"/>
              <a:gd name="connsiteY4" fmla="*/ 0 h 512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2901" h="5123295">
                <a:moveTo>
                  <a:pt x="2342901" y="5123295"/>
                </a:moveTo>
                <a:cubicBezTo>
                  <a:pt x="1713915" y="5076441"/>
                  <a:pt x="1433021" y="4853723"/>
                  <a:pt x="1073013" y="4443248"/>
                </a:cubicBezTo>
                <a:cubicBezTo>
                  <a:pt x="713005" y="4032773"/>
                  <a:pt x="354103" y="3277722"/>
                  <a:pt x="182854" y="2660445"/>
                </a:cubicBezTo>
                <a:cubicBezTo>
                  <a:pt x="11605" y="2043168"/>
                  <a:pt x="-51203" y="1182995"/>
                  <a:pt x="45520" y="739588"/>
                </a:cubicBezTo>
                <a:cubicBezTo>
                  <a:pt x="142243" y="296181"/>
                  <a:pt x="478562" y="146797"/>
                  <a:pt x="763192" y="0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101" name="Freihandform 100"/>
          <p:cNvSpPr/>
          <p:nvPr/>
        </p:nvSpPr>
        <p:spPr>
          <a:xfrm>
            <a:off x="4453528" y="1338176"/>
            <a:ext cx="2843350" cy="4750009"/>
          </a:xfrm>
          <a:custGeom>
            <a:avLst/>
            <a:gdLst>
              <a:gd name="connsiteX0" fmla="*/ 0 w 2998384"/>
              <a:gd name="connsiteY0" fmla="*/ 5198525 h 5208869"/>
              <a:gd name="connsiteX1" fmla="*/ 1768289 w 2998384"/>
              <a:gd name="connsiteY1" fmla="*/ 4748048 h 5208869"/>
              <a:gd name="connsiteX2" fmla="*/ 2938183 w 2998384"/>
              <a:gd name="connsiteY2" fmla="*/ 2206554 h 5208869"/>
              <a:gd name="connsiteX3" fmla="*/ 2796989 w 2998384"/>
              <a:gd name="connsiteY3" fmla="*/ 182772 h 5208869"/>
              <a:gd name="connsiteX4" fmla="*/ 2514600 w 2998384"/>
              <a:gd name="connsiteY4" fmla="*/ 95366 h 5208869"/>
              <a:gd name="connsiteX0" fmla="*/ 0 w 3092900"/>
              <a:gd name="connsiteY0" fmla="*/ 5290331 h 5295033"/>
              <a:gd name="connsiteX1" fmla="*/ 1862805 w 3092900"/>
              <a:gd name="connsiteY1" fmla="*/ 4748048 h 5295033"/>
              <a:gd name="connsiteX2" fmla="*/ 3032699 w 3092900"/>
              <a:gd name="connsiteY2" fmla="*/ 2206554 h 5295033"/>
              <a:gd name="connsiteX3" fmla="*/ 2891505 w 3092900"/>
              <a:gd name="connsiteY3" fmla="*/ 182772 h 5295033"/>
              <a:gd name="connsiteX4" fmla="*/ 2609116 w 3092900"/>
              <a:gd name="connsiteY4" fmla="*/ 95366 h 5295033"/>
              <a:gd name="connsiteX0" fmla="*/ 0 w 3092900"/>
              <a:gd name="connsiteY0" fmla="*/ 5290331 h 5290331"/>
              <a:gd name="connsiteX1" fmla="*/ 1862805 w 3092900"/>
              <a:gd name="connsiteY1" fmla="*/ 4748048 h 5290331"/>
              <a:gd name="connsiteX2" fmla="*/ 3032699 w 3092900"/>
              <a:gd name="connsiteY2" fmla="*/ 2206554 h 5290331"/>
              <a:gd name="connsiteX3" fmla="*/ 2891505 w 3092900"/>
              <a:gd name="connsiteY3" fmla="*/ 182772 h 5290331"/>
              <a:gd name="connsiteX4" fmla="*/ 2609116 w 3092900"/>
              <a:gd name="connsiteY4" fmla="*/ 95366 h 5290331"/>
              <a:gd name="connsiteX0" fmla="*/ 0 w 3059443"/>
              <a:gd name="connsiteY0" fmla="*/ 5290331 h 5290331"/>
              <a:gd name="connsiteX1" fmla="*/ 2350827 w 3059443"/>
              <a:gd name="connsiteY1" fmla="*/ 4616323 h 5290331"/>
              <a:gd name="connsiteX2" fmla="*/ 3032699 w 3059443"/>
              <a:gd name="connsiteY2" fmla="*/ 2206554 h 5290331"/>
              <a:gd name="connsiteX3" fmla="*/ 2891505 w 3059443"/>
              <a:gd name="connsiteY3" fmla="*/ 182772 h 5290331"/>
              <a:gd name="connsiteX4" fmla="*/ 2609116 w 3059443"/>
              <a:gd name="connsiteY4" fmla="*/ 95366 h 5290331"/>
              <a:gd name="connsiteX0" fmla="*/ 0 w 3068857"/>
              <a:gd name="connsiteY0" fmla="*/ 5283205 h 5283205"/>
              <a:gd name="connsiteX1" fmla="*/ 2350827 w 3068857"/>
              <a:gd name="connsiteY1" fmla="*/ 4609197 h 5283205"/>
              <a:gd name="connsiteX2" fmla="*/ 3032699 w 3068857"/>
              <a:gd name="connsiteY2" fmla="*/ 2199428 h 5283205"/>
              <a:gd name="connsiteX3" fmla="*/ 2936461 w 3068857"/>
              <a:gd name="connsiteY3" fmla="*/ 186759 h 5283205"/>
              <a:gd name="connsiteX4" fmla="*/ 2609116 w 3068857"/>
              <a:gd name="connsiteY4" fmla="*/ 88240 h 5283205"/>
              <a:gd name="connsiteX0" fmla="*/ 0 w 3083379"/>
              <a:gd name="connsiteY0" fmla="*/ 5198481 h 5198481"/>
              <a:gd name="connsiteX1" fmla="*/ 2350827 w 3083379"/>
              <a:gd name="connsiteY1" fmla="*/ 4524473 h 5198481"/>
              <a:gd name="connsiteX2" fmla="*/ 3032699 w 3083379"/>
              <a:gd name="connsiteY2" fmla="*/ 2114704 h 5198481"/>
              <a:gd name="connsiteX3" fmla="*/ 2986005 w 3083379"/>
              <a:gd name="connsiteY3" fmla="*/ 297707 h 5198481"/>
              <a:gd name="connsiteX4" fmla="*/ 2609116 w 3083379"/>
              <a:gd name="connsiteY4" fmla="*/ 3516 h 5198481"/>
              <a:gd name="connsiteX0" fmla="*/ 0 w 3089026"/>
              <a:gd name="connsiteY0" fmla="*/ 5198497 h 5198497"/>
              <a:gd name="connsiteX1" fmla="*/ 2350827 w 3089026"/>
              <a:gd name="connsiteY1" fmla="*/ 4524489 h 5198497"/>
              <a:gd name="connsiteX2" fmla="*/ 3032699 w 3089026"/>
              <a:gd name="connsiteY2" fmla="*/ 2114720 h 5198497"/>
              <a:gd name="connsiteX3" fmla="*/ 2986005 w 3089026"/>
              <a:gd name="connsiteY3" fmla="*/ 297723 h 5198497"/>
              <a:gd name="connsiteX4" fmla="*/ 2609116 w 3089026"/>
              <a:gd name="connsiteY4" fmla="*/ 3532 h 5198497"/>
              <a:gd name="connsiteX0" fmla="*/ 0 w 3084147"/>
              <a:gd name="connsiteY0" fmla="*/ 5205690 h 5205690"/>
              <a:gd name="connsiteX1" fmla="*/ 2350827 w 3084147"/>
              <a:gd name="connsiteY1" fmla="*/ 4531682 h 5205690"/>
              <a:gd name="connsiteX2" fmla="*/ 3033702 w 3084147"/>
              <a:gd name="connsiteY2" fmla="*/ 2359637 h 5205690"/>
              <a:gd name="connsiteX3" fmla="*/ 2986005 w 3084147"/>
              <a:gd name="connsiteY3" fmla="*/ 304916 h 5205690"/>
              <a:gd name="connsiteX4" fmla="*/ 2609116 w 3084147"/>
              <a:gd name="connsiteY4" fmla="*/ 10725 h 5205690"/>
              <a:gd name="connsiteX0" fmla="*/ 0 w 3074566"/>
              <a:gd name="connsiteY0" fmla="*/ 5205690 h 5205690"/>
              <a:gd name="connsiteX1" fmla="*/ 2350827 w 3074566"/>
              <a:gd name="connsiteY1" fmla="*/ 4531682 h 5205690"/>
              <a:gd name="connsiteX2" fmla="*/ 3033702 w 3074566"/>
              <a:gd name="connsiteY2" fmla="*/ 2359637 h 5205690"/>
              <a:gd name="connsiteX3" fmla="*/ 2986005 w 3074566"/>
              <a:gd name="connsiteY3" fmla="*/ 304916 h 5205690"/>
              <a:gd name="connsiteX4" fmla="*/ 2609116 w 3074566"/>
              <a:gd name="connsiteY4" fmla="*/ 10725 h 5205690"/>
              <a:gd name="connsiteX0" fmla="*/ 0 w 3069913"/>
              <a:gd name="connsiteY0" fmla="*/ 5253309 h 5253309"/>
              <a:gd name="connsiteX1" fmla="*/ 2350827 w 3069913"/>
              <a:gd name="connsiteY1" fmla="*/ 4579301 h 5253309"/>
              <a:gd name="connsiteX2" fmla="*/ 3033702 w 3069913"/>
              <a:gd name="connsiteY2" fmla="*/ 2407256 h 5253309"/>
              <a:gd name="connsiteX3" fmla="*/ 2986005 w 3069913"/>
              <a:gd name="connsiteY3" fmla="*/ 352535 h 5253309"/>
              <a:gd name="connsiteX4" fmla="*/ 2738132 w 3069913"/>
              <a:gd name="connsiteY4" fmla="*/ 14364 h 5253309"/>
              <a:gd name="connsiteX5" fmla="*/ 2609116 w 3069913"/>
              <a:gd name="connsiteY5" fmla="*/ 58344 h 5253309"/>
              <a:gd name="connsiteX0" fmla="*/ 0 w 3074566"/>
              <a:gd name="connsiteY0" fmla="*/ 5194965 h 5194965"/>
              <a:gd name="connsiteX1" fmla="*/ 2350827 w 3074566"/>
              <a:gd name="connsiteY1" fmla="*/ 4520957 h 5194965"/>
              <a:gd name="connsiteX2" fmla="*/ 3033702 w 3074566"/>
              <a:gd name="connsiteY2" fmla="*/ 2348912 h 5194965"/>
              <a:gd name="connsiteX3" fmla="*/ 2986005 w 3074566"/>
              <a:gd name="connsiteY3" fmla="*/ 294191 h 5194965"/>
              <a:gd name="connsiteX4" fmla="*/ 2609116 w 3074566"/>
              <a:gd name="connsiteY4" fmla="*/ 0 h 5194965"/>
              <a:gd name="connsiteX0" fmla="*/ 0 w 3074566"/>
              <a:gd name="connsiteY0" fmla="*/ 5194965 h 5194965"/>
              <a:gd name="connsiteX1" fmla="*/ 2350827 w 3074566"/>
              <a:gd name="connsiteY1" fmla="*/ 4520957 h 5194965"/>
              <a:gd name="connsiteX2" fmla="*/ 3033702 w 3074566"/>
              <a:gd name="connsiteY2" fmla="*/ 2348912 h 5194965"/>
              <a:gd name="connsiteX3" fmla="*/ 2986005 w 3074566"/>
              <a:gd name="connsiteY3" fmla="*/ 294191 h 5194965"/>
              <a:gd name="connsiteX4" fmla="*/ 2609116 w 3074566"/>
              <a:gd name="connsiteY4" fmla="*/ 0 h 5194965"/>
              <a:gd name="connsiteX0" fmla="*/ 0 w 3102471"/>
              <a:gd name="connsiteY0" fmla="*/ 5194965 h 5194965"/>
              <a:gd name="connsiteX1" fmla="*/ 2350827 w 3102471"/>
              <a:gd name="connsiteY1" fmla="*/ 4520957 h 5194965"/>
              <a:gd name="connsiteX2" fmla="*/ 3033702 w 3102471"/>
              <a:gd name="connsiteY2" fmla="*/ 2348912 h 5194965"/>
              <a:gd name="connsiteX3" fmla="*/ 3030863 w 3102471"/>
              <a:gd name="connsiteY3" fmla="*/ 488216 h 5194965"/>
              <a:gd name="connsiteX4" fmla="*/ 2609116 w 3102471"/>
              <a:gd name="connsiteY4" fmla="*/ 0 h 5194965"/>
              <a:gd name="connsiteX0" fmla="*/ 0 w 3103674"/>
              <a:gd name="connsiteY0" fmla="*/ 5194965 h 5194965"/>
              <a:gd name="connsiteX1" fmla="*/ 2350827 w 3103674"/>
              <a:gd name="connsiteY1" fmla="*/ 4520957 h 5194965"/>
              <a:gd name="connsiteX2" fmla="*/ 3033702 w 3103674"/>
              <a:gd name="connsiteY2" fmla="*/ 2348912 h 5194965"/>
              <a:gd name="connsiteX3" fmla="*/ 3030863 w 3103674"/>
              <a:gd name="connsiteY3" fmla="*/ 488216 h 5194965"/>
              <a:gd name="connsiteX4" fmla="*/ 2586943 w 3103674"/>
              <a:gd name="connsiteY4" fmla="*/ 0 h 5194965"/>
              <a:gd name="connsiteX0" fmla="*/ 0 w 3097327"/>
              <a:gd name="connsiteY0" fmla="*/ 5194965 h 5194965"/>
              <a:gd name="connsiteX1" fmla="*/ 2350827 w 3097327"/>
              <a:gd name="connsiteY1" fmla="*/ 4520957 h 5194965"/>
              <a:gd name="connsiteX2" fmla="*/ 3033702 w 3097327"/>
              <a:gd name="connsiteY2" fmla="*/ 2348912 h 5194965"/>
              <a:gd name="connsiteX3" fmla="*/ 3030863 w 3097327"/>
              <a:gd name="connsiteY3" fmla="*/ 488216 h 5194965"/>
              <a:gd name="connsiteX4" fmla="*/ 2586943 w 3097327"/>
              <a:gd name="connsiteY4" fmla="*/ 0 h 5194965"/>
              <a:gd name="connsiteX0" fmla="*/ 0 w 3105747"/>
              <a:gd name="connsiteY0" fmla="*/ 5194965 h 5194965"/>
              <a:gd name="connsiteX1" fmla="*/ 2350827 w 3105747"/>
              <a:gd name="connsiteY1" fmla="*/ 4520957 h 5194965"/>
              <a:gd name="connsiteX2" fmla="*/ 3033702 w 3105747"/>
              <a:gd name="connsiteY2" fmla="*/ 2348912 h 5194965"/>
              <a:gd name="connsiteX3" fmla="*/ 3030863 w 3105747"/>
              <a:gd name="connsiteY3" fmla="*/ 488216 h 5194965"/>
              <a:gd name="connsiteX4" fmla="*/ 2445201 w 3105747"/>
              <a:gd name="connsiteY4" fmla="*/ 0 h 5194965"/>
              <a:gd name="connsiteX0" fmla="*/ 0 w 3105747"/>
              <a:gd name="connsiteY0" fmla="*/ 5188029 h 5188029"/>
              <a:gd name="connsiteX1" fmla="*/ 2350827 w 3105747"/>
              <a:gd name="connsiteY1" fmla="*/ 4514021 h 5188029"/>
              <a:gd name="connsiteX2" fmla="*/ 3033702 w 3105747"/>
              <a:gd name="connsiteY2" fmla="*/ 2341976 h 5188029"/>
              <a:gd name="connsiteX3" fmla="*/ 3030863 w 3105747"/>
              <a:gd name="connsiteY3" fmla="*/ 481280 h 5188029"/>
              <a:gd name="connsiteX4" fmla="*/ 2410521 w 3105747"/>
              <a:gd name="connsiteY4" fmla="*/ 0 h 5188029"/>
              <a:gd name="connsiteX0" fmla="*/ 0 w 3105747"/>
              <a:gd name="connsiteY0" fmla="*/ 5188029 h 5188029"/>
              <a:gd name="connsiteX1" fmla="*/ 2350827 w 3105747"/>
              <a:gd name="connsiteY1" fmla="*/ 4514021 h 5188029"/>
              <a:gd name="connsiteX2" fmla="*/ 3033702 w 3105747"/>
              <a:gd name="connsiteY2" fmla="*/ 2341976 h 5188029"/>
              <a:gd name="connsiteX3" fmla="*/ 3030863 w 3105747"/>
              <a:gd name="connsiteY3" fmla="*/ 481280 h 5188029"/>
              <a:gd name="connsiteX4" fmla="*/ 2410521 w 3105747"/>
              <a:gd name="connsiteY4" fmla="*/ 0 h 518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5747" h="5188029">
                <a:moveTo>
                  <a:pt x="0" y="5188029"/>
                </a:moveTo>
                <a:cubicBezTo>
                  <a:pt x="844466" y="5101681"/>
                  <a:pt x="1845210" y="4988363"/>
                  <a:pt x="2350827" y="4514021"/>
                </a:cubicBezTo>
                <a:cubicBezTo>
                  <a:pt x="2856444" y="4039679"/>
                  <a:pt x="2935915" y="3047140"/>
                  <a:pt x="3033702" y="2341976"/>
                </a:cubicBezTo>
                <a:cubicBezTo>
                  <a:pt x="3131489" y="1636812"/>
                  <a:pt x="3128946" y="872765"/>
                  <a:pt x="3030863" y="481280"/>
                </a:cubicBezTo>
                <a:cubicBezTo>
                  <a:pt x="2932780" y="89795"/>
                  <a:pt x="2710564" y="300"/>
                  <a:pt x="2410521" y="0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cxnSp>
        <p:nvCxnSpPr>
          <p:cNvPr id="102" name="Gerade Verbindung mit Pfeil 101"/>
          <p:cNvCxnSpPr/>
          <p:nvPr/>
        </p:nvCxnSpPr>
        <p:spPr>
          <a:xfrm>
            <a:off x="7656221" y="5691047"/>
            <a:ext cx="0" cy="419234"/>
          </a:xfrm>
          <a:prstGeom prst="straightConnector1">
            <a:avLst/>
          </a:prstGeom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Ellipse 102"/>
          <p:cNvSpPr/>
          <p:nvPr/>
        </p:nvSpPr>
        <p:spPr>
          <a:xfrm>
            <a:off x="7507949" y="5968404"/>
            <a:ext cx="288987" cy="288987"/>
          </a:xfrm>
          <a:prstGeom prst="ellipse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111" name="Textfeld 7"/>
          <p:cNvSpPr txBox="1"/>
          <p:nvPr/>
        </p:nvSpPr>
        <p:spPr>
          <a:xfrm>
            <a:off x="323528" y="1059749"/>
            <a:ext cx="1623502" cy="58432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>
                <a:effectLst/>
                <a:latin typeface="Arial"/>
                <a:ea typeface="Times New Roman"/>
                <a:cs typeface="Times New Roman"/>
              </a:rPr>
              <a:t>Private</a:t>
            </a:r>
            <a:endParaRPr lang="de-CH" sz="900" spc="3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12" name="Textfeld 25"/>
          <p:cNvSpPr txBox="1"/>
          <p:nvPr/>
        </p:nvSpPr>
        <p:spPr>
          <a:xfrm>
            <a:off x="5036730" y="1055166"/>
            <a:ext cx="1623502" cy="584323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Gemeinwesen </a:t>
            </a:r>
            <a:r>
              <a:rPr lang="de-CH" sz="900" spc="30" dirty="0">
                <a:effectLst/>
                <a:latin typeface="Arial"/>
                <a:ea typeface="Times New Roman"/>
                <a:cs typeface="Times New Roman"/>
              </a:rPr>
              <a:t>(z.B. Gemeinden, Kantone) </a:t>
            </a:r>
            <a:r>
              <a:rPr lang="de-CH" sz="900" spc="30" dirty="0" smtClean="0">
                <a:effectLst/>
                <a:latin typeface="Arial"/>
                <a:ea typeface="Times New Roman"/>
                <a:cs typeface="Times New Roman"/>
              </a:rPr>
              <a:t>und</a:t>
            </a:r>
            <a:br>
              <a:rPr lang="de-CH" sz="900" spc="30" dirty="0" smtClean="0">
                <a:effectLst/>
                <a:latin typeface="Arial"/>
                <a:ea typeface="Times New Roman"/>
                <a:cs typeface="Times New Roman"/>
              </a:rPr>
            </a:br>
            <a: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  <a:t>öffentliche </a:t>
            </a: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Betriebe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13" name="Textfeld 32"/>
          <p:cNvSpPr txBox="1"/>
          <p:nvPr/>
        </p:nvSpPr>
        <p:spPr>
          <a:xfrm>
            <a:off x="2744618" y="1059749"/>
            <a:ext cx="1623502" cy="58432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Firmen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14" name="Textfeld 5"/>
          <p:cNvSpPr txBox="1"/>
          <p:nvPr/>
        </p:nvSpPr>
        <p:spPr>
          <a:xfrm>
            <a:off x="7412994" y="1056885"/>
            <a:ext cx="1623502" cy="584323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Herkunfts-Staaten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5076056" y="2329034"/>
            <a:ext cx="1616400" cy="585748"/>
            <a:chOff x="5076056" y="2329034"/>
            <a:chExt cx="1616400" cy="585748"/>
          </a:xfrm>
        </p:grpSpPr>
        <p:sp>
          <p:nvSpPr>
            <p:cNvPr id="132" name="Rechteck 131"/>
            <p:cNvSpPr/>
            <p:nvPr/>
          </p:nvSpPr>
          <p:spPr>
            <a:xfrm>
              <a:off x="5924712" y="2329034"/>
              <a:ext cx="767744" cy="5857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1" name="Rechteck 130"/>
            <p:cNvSpPr/>
            <p:nvPr/>
          </p:nvSpPr>
          <p:spPr>
            <a:xfrm>
              <a:off x="5100272" y="2329034"/>
              <a:ext cx="848656" cy="585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6" name="Textfeld 8"/>
            <p:cNvSpPr txBox="1"/>
            <p:nvPr/>
          </p:nvSpPr>
          <p:spPr>
            <a:xfrm>
              <a:off x="5076056" y="2333015"/>
              <a:ext cx="1616400" cy="581767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dirty="0">
                  <a:effectLst/>
                  <a:latin typeface="Arial"/>
                  <a:ea typeface="Times New Roman"/>
                  <a:cs typeface="Times New Roman"/>
                </a:rPr>
                <a:t>private und staatliche Banken</a:t>
              </a:r>
              <a:endParaRPr lang="de-CH" sz="900" spc="3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2747586" y="2337007"/>
            <a:ext cx="1616400" cy="581767"/>
            <a:chOff x="2747586" y="2337007"/>
            <a:chExt cx="1616400" cy="581767"/>
          </a:xfrm>
        </p:grpSpPr>
        <p:sp>
          <p:nvSpPr>
            <p:cNvPr id="129" name="Rechteck 128"/>
            <p:cNvSpPr/>
            <p:nvPr/>
          </p:nvSpPr>
          <p:spPr>
            <a:xfrm>
              <a:off x="2747586" y="2337007"/>
              <a:ext cx="808783" cy="577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3555203" y="2337007"/>
              <a:ext cx="808783" cy="5777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7" name="Textfeld 6"/>
            <p:cNvSpPr txBox="1"/>
            <p:nvPr/>
          </p:nvSpPr>
          <p:spPr>
            <a:xfrm>
              <a:off x="2747586" y="2337007"/>
              <a:ext cx="1616400" cy="581767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dirty="0">
                  <a:effectLst/>
                  <a:latin typeface="Arial"/>
                  <a:ea typeface="Times New Roman"/>
                  <a:cs typeface="Times New Roman"/>
                </a:rPr>
                <a:t>Pensionskassen, Sozialversicherungen, Versicherungen</a:t>
              </a:r>
              <a:r>
                <a:rPr lang="de-CH" sz="900" spc="30" dirty="0">
                  <a:effectLst/>
                  <a:latin typeface="Arial"/>
                  <a:ea typeface="Times New Roman"/>
                  <a:cs typeface="Times New Roman"/>
                </a:rPr>
                <a:t> (private, staatliche)</a:t>
              </a:r>
            </a:p>
          </p:txBody>
        </p:sp>
      </p:grpSp>
      <p:sp>
        <p:nvSpPr>
          <p:cNvPr id="118" name="Textfeld 13"/>
          <p:cNvSpPr txBox="1"/>
          <p:nvPr/>
        </p:nvSpPr>
        <p:spPr>
          <a:xfrm>
            <a:off x="7420096" y="2328452"/>
            <a:ext cx="1616400" cy="581767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Zwischenstaatliche </a:t>
            </a:r>
            <a: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  <a:t>Banken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19" name="Textfeld 9"/>
          <p:cNvSpPr txBox="1"/>
          <p:nvPr/>
        </p:nvSpPr>
        <p:spPr>
          <a:xfrm>
            <a:off x="323528" y="2337007"/>
            <a:ext cx="1616400" cy="581767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Übrige institutionelle Anleger </a:t>
            </a:r>
            <a:r>
              <a:rPr lang="de-CH" sz="900" spc="30" dirty="0">
                <a:effectLst/>
                <a:latin typeface="Arial"/>
                <a:ea typeface="Times New Roman"/>
                <a:cs typeface="Times New Roman"/>
              </a:rPr>
              <a:t>(Stiftungen</a:t>
            </a:r>
            <a:r>
              <a:rPr lang="de-CH" sz="900" spc="30" dirty="0" smtClean="0">
                <a:effectLst/>
                <a:latin typeface="Arial"/>
                <a:ea typeface="Times New Roman"/>
                <a:cs typeface="Times New Roman"/>
              </a:rPr>
              <a:t>, </a:t>
            </a:r>
            <a:r>
              <a:rPr lang="de-CH" sz="900" spc="30" dirty="0">
                <a:effectLst/>
                <a:latin typeface="Arial"/>
                <a:ea typeface="Times New Roman"/>
                <a:cs typeface="Times New Roman"/>
              </a:rPr>
              <a:t>Finanzinvestoren)</a:t>
            </a:r>
          </a:p>
        </p:txBody>
      </p:sp>
      <p:sp>
        <p:nvSpPr>
          <p:cNvPr id="122" name="Textfeld 11"/>
          <p:cNvSpPr txBox="1"/>
          <p:nvPr/>
        </p:nvSpPr>
        <p:spPr>
          <a:xfrm>
            <a:off x="7419932" y="3607675"/>
            <a:ext cx="1616564" cy="581826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Ziel- bzw. Gast-Staaten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23" name="Textfeld 65"/>
          <p:cNvSpPr txBox="1"/>
          <p:nvPr/>
        </p:nvSpPr>
        <p:spPr>
          <a:xfrm>
            <a:off x="323528" y="4091389"/>
            <a:ext cx="1616564" cy="581826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Privatper­sonen</a:t>
            </a:r>
            <a: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  <a:t>/</a:t>
            </a:r>
            <a:b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</a:br>
            <a: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  <a:t>-investoren</a:t>
            </a:r>
            <a:b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</a:br>
            <a:r>
              <a:rPr lang="de-CH" sz="900" spc="30" dirty="0" smtClean="0">
                <a:effectLst/>
                <a:latin typeface="Arial"/>
                <a:ea typeface="Times New Roman"/>
                <a:cs typeface="Times New Roman"/>
              </a:rPr>
              <a:t>im </a:t>
            </a:r>
            <a:r>
              <a:rPr lang="de-CH" sz="900" spc="30" dirty="0">
                <a:effectLst/>
                <a:latin typeface="Arial"/>
                <a:ea typeface="Times New Roman"/>
                <a:cs typeface="Times New Roman"/>
              </a:rPr>
              <a:t>Globalen Süden</a:t>
            </a:r>
          </a:p>
        </p:txBody>
      </p:sp>
      <p:sp>
        <p:nvSpPr>
          <p:cNvPr id="124" name="Textfeld 68"/>
          <p:cNvSpPr txBox="1"/>
          <p:nvPr/>
        </p:nvSpPr>
        <p:spPr>
          <a:xfrm>
            <a:off x="323528" y="3237474"/>
            <a:ext cx="1616564" cy="581826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  <a:t>Unternehmen</a:t>
            </a:r>
            <a:b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</a:br>
            <a:r>
              <a:rPr lang="de-CH" sz="900" spc="30" dirty="0" smtClean="0">
                <a:effectLst/>
                <a:latin typeface="Arial"/>
                <a:ea typeface="Times New Roman"/>
                <a:cs typeface="Times New Roman"/>
              </a:rPr>
              <a:t>im </a:t>
            </a:r>
            <a:r>
              <a:rPr lang="de-CH" sz="900" spc="30" dirty="0">
                <a:effectLst/>
                <a:latin typeface="Arial"/>
                <a:ea typeface="Times New Roman"/>
                <a:cs typeface="Times New Roman"/>
              </a:rPr>
              <a:t>Globalen Süden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3347864" y="5083839"/>
            <a:ext cx="1972459" cy="515337"/>
            <a:chOff x="3347864" y="5083839"/>
            <a:chExt cx="1972459" cy="515337"/>
          </a:xfrm>
        </p:grpSpPr>
        <p:sp>
          <p:nvSpPr>
            <p:cNvPr id="135" name="Rechteck 134"/>
            <p:cNvSpPr/>
            <p:nvPr/>
          </p:nvSpPr>
          <p:spPr>
            <a:xfrm>
              <a:off x="3347864" y="5083839"/>
              <a:ext cx="1057610" cy="51533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6" name="Rechteck 135"/>
            <p:cNvSpPr/>
            <p:nvPr/>
          </p:nvSpPr>
          <p:spPr>
            <a:xfrm>
              <a:off x="4405474" y="5087489"/>
              <a:ext cx="914849" cy="51168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6" name="Textfeld 2"/>
            <p:cNvSpPr txBox="1"/>
            <p:nvPr/>
          </p:nvSpPr>
          <p:spPr>
            <a:xfrm>
              <a:off x="3347864" y="5087489"/>
              <a:ext cx="1972459" cy="511687"/>
            </a:xfrm>
            <a:prstGeom prst="rect">
              <a:avLst/>
            </a:prstGeom>
            <a:noFill/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200"/>
                </a:lnSpc>
                <a:spcBef>
                  <a:spcPts val="400"/>
                </a:spcBef>
                <a:spcAft>
                  <a:spcPts val="0"/>
                </a:spcAft>
              </a:pPr>
              <a:r>
                <a:rPr lang="de-CH" sz="900" b="1" spc="30" dirty="0">
                  <a:effectLst/>
                  <a:latin typeface="Arial"/>
                  <a:ea typeface="Times New Roman"/>
                  <a:cs typeface="Times New Roman"/>
                </a:rPr>
                <a:t>Agrarunternehmen/-</a:t>
              </a:r>
              <a:r>
                <a:rPr lang="de-CH" sz="900" b="1" spc="30" dirty="0" smtClean="0">
                  <a:effectLst/>
                  <a:latin typeface="Arial"/>
                  <a:ea typeface="Times New Roman"/>
                  <a:cs typeface="Times New Roman"/>
                </a:rPr>
                <a:t>konzerne und Energieunternehmen</a:t>
              </a:r>
              <a:br>
                <a:rPr lang="de-CH" sz="900" b="1" spc="30" dirty="0" smtClean="0">
                  <a:effectLst/>
                  <a:latin typeface="Arial"/>
                  <a:ea typeface="Times New Roman"/>
                  <a:cs typeface="Times New Roman"/>
                </a:rPr>
              </a:br>
              <a:r>
                <a:rPr lang="de-CH" sz="900" spc="30" dirty="0" smtClean="0">
                  <a:effectLst/>
                  <a:latin typeface="Arial"/>
                  <a:ea typeface="Times New Roman"/>
                  <a:cs typeface="Times New Roman"/>
                </a:rPr>
                <a:t>private</a:t>
              </a:r>
              <a:r>
                <a:rPr lang="de-CH" sz="900" spc="30" dirty="0">
                  <a:effectLst/>
                  <a:latin typeface="Arial"/>
                  <a:ea typeface="Times New Roman"/>
                  <a:cs typeface="Times New Roman"/>
                </a:rPr>
                <a:t>, </a:t>
              </a:r>
              <a:r>
                <a:rPr lang="de-CH" sz="900" spc="30" dirty="0" smtClean="0">
                  <a:effectLst/>
                  <a:latin typeface="Arial"/>
                  <a:ea typeface="Times New Roman"/>
                  <a:cs typeface="Times New Roman"/>
                </a:rPr>
                <a:t>halbstaatliche, staatliche</a:t>
              </a:r>
              <a:endParaRPr lang="de-CH" sz="900" spc="30" dirty="0">
                <a:effectLst/>
                <a:latin typeface="Arial"/>
                <a:ea typeface="Times New Roman"/>
                <a:cs typeface="Times New Roman"/>
              </a:endParaRPr>
            </a:p>
          </p:txBody>
        </p:sp>
      </p:grpSp>
      <p:sp>
        <p:nvSpPr>
          <p:cNvPr id="127" name="Textfeld 10"/>
          <p:cNvSpPr txBox="1"/>
          <p:nvPr/>
        </p:nvSpPr>
        <p:spPr>
          <a:xfrm>
            <a:off x="7232549" y="5112763"/>
            <a:ext cx="1803947" cy="57828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  <a:t>Kleinbauern, Pächter, </a:t>
            </a:r>
            <a:r>
              <a:rPr lang="de-CH" sz="900" b="1" spc="30" dirty="0" err="1">
                <a:effectLst/>
                <a:latin typeface="Arial"/>
                <a:ea typeface="Times New Roman"/>
                <a:cs typeface="Times New Roman"/>
              </a:rPr>
              <a:t>NomadInnen</a:t>
            </a: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, </a:t>
            </a:r>
            <a:r>
              <a:rPr lang="de-CH" sz="900" b="1" spc="30" dirty="0" smtClean="0">
                <a:effectLst/>
                <a:latin typeface="Arial"/>
                <a:ea typeface="Times New Roman"/>
                <a:cs typeface="Times New Roman"/>
              </a:rPr>
              <a:t>Fischer-Innen</a:t>
            </a: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, </a:t>
            </a:r>
            <a:r>
              <a:rPr lang="de-CH" sz="900" b="1" spc="30" dirty="0" err="1" smtClean="0">
                <a:effectLst/>
                <a:latin typeface="Arial"/>
                <a:ea typeface="Times New Roman"/>
                <a:cs typeface="Times New Roman"/>
              </a:rPr>
              <a:t>WaldbewohnerInnen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37" name="Textfeld 158"/>
          <p:cNvSpPr txBox="1"/>
          <p:nvPr/>
        </p:nvSpPr>
        <p:spPr>
          <a:xfrm>
            <a:off x="95171" y="1826151"/>
            <a:ext cx="1020445" cy="30670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900" b="1" i="0" u="none" strike="noStrike" kern="0" cap="none" spc="3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konsumieren</a:t>
            </a:r>
            <a:endParaRPr kumimoji="0" lang="de-CH" sz="900" b="0" i="0" u="none" strike="noStrike" kern="0" cap="none" spc="3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Times New Roman"/>
              <a:cs typeface="Times New Roman"/>
            </a:endParaRPr>
          </a:p>
        </p:txBody>
      </p:sp>
      <p:sp>
        <p:nvSpPr>
          <p:cNvPr id="138" name="Textfeld 159"/>
          <p:cNvSpPr txBox="1"/>
          <p:nvPr/>
        </p:nvSpPr>
        <p:spPr>
          <a:xfrm>
            <a:off x="1907704" y="1196752"/>
            <a:ext cx="853440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ln>
                  <a:noFill/>
                </a:ln>
                <a:solidFill>
                  <a:srgbClr val="808080"/>
                </a:solidFill>
                <a:effectLst/>
                <a:latin typeface="Arial"/>
                <a:ea typeface="Times New Roman"/>
                <a:cs typeface="Times New Roman"/>
              </a:rPr>
              <a:t>beschaffen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39" name="Textfeld 159"/>
          <p:cNvSpPr txBox="1"/>
          <p:nvPr/>
        </p:nvSpPr>
        <p:spPr>
          <a:xfrm>
            <a:off x="6588224" y="1106071"/>
            <a:ext cx="853440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ln>
                  <a:noFill/>
                </a:ln>
                <a:solidFill>
                  <a:srgbClr val="808080"/>
                </a:solidFill>
                <a:effectLst/>
                <a:latin typeface="Arial"/>
                <a:ea typeface="Times New Roman"/>
                <a:cs typeface="Times New Roman"/>
              </a:rPr>
              <a:t>beschaffen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0" name="Textfeld 30"/>
          <p:cNvSpPr txBox="1"/>
          <p:nvPr/>
        </p:nvSpPr>
        <p:spPr>
          <a:xfrm>
            <a:off x="2129046" y="2042175"/>
            <a:ext cx="1146810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zahlen Beiträge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1" name="Textfeld 146"/>
          <p:cNvSpPr txBox="1"/>
          <p:nvPr/>
        </p:nvSpPr>
        <p:spPr>
          <a:xfrm>
            <a:off x="3519175" y="2042175"/>
            <a:ext cx="692785" cy="2514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steuern</a:t>
            </a: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*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2" name="Textfeld 43"/>
          <p:cNvSpPr txBox="1"/>
          <p:nvPr/>
        </p:nvSpPr>
        <p:spPr>
          <a:xfrm>
            <a:off x="4139952" y="2042526"/>
            <a:ext cx="815975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ln>
                  <a:noFill/>
                </a:ln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betreiben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3" name="Textfeld 43"/>
          <p:cNvSpPr txBox="1"/>
          <p:nvPr/>
        </p:nvSpPr>
        <p:spPr>
          <a:xfrm>
            <a:off x="6276305" y="2031051"/>
            <a:ext cx="815975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ln>
                  <a:noFill/>
                </a:ln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betreiben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4" name="Textfeld 46"/>
          <p:cNvSpPr txBox="1"/>
          <p:nvPr/>
        </p:nvSpPr>
        <p:spPr>
          <a:xfrm>
            <a:off x="5436096" y="1988840"/>
            <a:ext cx="876300" cy="3905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legen </a:t>
            </a:r>
            <a:r>
              <a:rPr lang="de-CH" sz="900" b="1" spc="30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Geld</a:t>
            </a:r>
            <a:br>
              <a:rPr lang="de-CH" sz="900" b="1" spc="30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</a:br>
            <a:r>
              <a:rPr lang="de-CH" sz="900" b="1" spc="30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an </a:t>
            </a:r>
            <a:r>
              <a:rPr lang="de-CH" sz="900" b="1" spc="30" dirty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bei</a:t>
            </a:r>
            <a:r>
              <a:rPr lang="de-CH" sz="900" b="1" spc="30" dirty="0">
                <a:effectLst/>
                <a:latin typeface="Arial"/>
                <a:ea typeface="Times New Roman"/>
                <a:cs typeface="Times New Roman"/>
              </a:rPr>
              <a:t>**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5" name="Textfeld 116"/>
          <p:cNvSpPr txBox="1"/>
          <p:nvPr/>
        </p:nvSpPr>
        <p:spPr>
          <a:xfrm>
            <a:off x="7776356" y="1691025"/>
            <a:ext cx="858520" cy="3162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finanzieren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6" name="Textfeld 134"/>
          <p:cNvSpPr txBox="1"/>
          <p:nvPr/>
        </p:nvSpPr>
        <p:spPr>
          <a:xfrm>
            <a:off x="7983671" y="1996646"/>
            <a:ext cx="692785" cy="3162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 smtClean="0"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steuern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7" name="Textfeld 86"/>
          <p:cNvSpPr txBox="1"/>
          <p:nvPr/>
        </p:nvSpPr>
        <p:spPr>
          <a:xfrm>
            <a:off x="2663788" y="2974660"/>
            <a:ext cx="1277620" cy="27432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legen Geld an in</a:t>
            </a:r>
            <a:endParaRPr lang="de-CH" sz="900" spc="3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8" name="Textfeld 43"/>
          <p:cNvSpPr txBox="1"/>
          <p:nvPr/>
        </p:nvSpPr>
        <p:spPr>
          <a:xfrm>
            <a:off x="4260081" y="3410327"/>
            <a:ext cx="815975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ln>
                  <a:noFill/>
                </a:ln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betreiben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49" name="Textfeld 95"/>
          <p:cNvSpPr txBox="1"/>
          <p:nvPr/>
        </p:nvSpPr>
        <p:spPr>
          <a:xfrm>
            <a:off x="5804820" y="3356992"/>
            <a:ext cx="1107440" cy="609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finanzieren / </a:t>
            </a:r>
            <a:r>
              <a:rPr lang="de-CH" sz="900" b="1" spc="30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beteiligen</a:t>
            </a:r>
            <a:br>
              <a:rPr lang="de-CH" sz="900" b="1" spc="30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</a:br>
            <a:r>
              <a:rPr lang="de-CH" sz="900" b="1" spc="30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sich </a:t>
            </a:r>
            <a:r>
              <a:rPr lang="de-CH" sz="900" b="1" spc="30" dirty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an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50" name="Textfeld 43"/>
          <p:cNvSpPr txBox="1"/>
          <p:nvPr/>
        </p:nvSpPr>
        <p:spPr>
          <a:xfrm>
            <a:off x="6408204" y="3986391"/>
            <a:ext cx="815975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ln>
                  <a:noFill/>
                </a:ln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betreiben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51" name="Textfeld 43"/>
          <p:cNvSpPr txBox="1"/>
          <p:nvPr/>
        </p:nvSpPr>
        <p:spPr>
          <a:xfrm>
            <a:off x="2843808" y="4742475"/>
            <a:ext cx="815975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ln>
                  <a:noFill/>
                </a:ln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betreiben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55" name="Textfeld 92"/>
          <p:cNvSpPr txBox="1"/>
          <p:nvPr/>
        </p:nvSpPr>
        <p:spPr>
          <a:xfrm>
            <a:off x="3599892" y="4757142"/>
            <a:ext cx="877570" cy="4000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beteiligen sich an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56" name="Textfeld 104"/>
          <p:cNvSpPr txBox="1"/>
          <p:nvPr/>
        </p:nvSpPr>
        <p:spPr>
          <a:xfrm>
            <a:off x="4612754" y="4721138"/>
            <a:ext cx="895350" cy="4000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B050"/>
                </a:solidFill>
                <a:effectLst/>
                <a:latin typeface="Arial"/>
                <a:ea typeface="Times New Roman"/>
                <a:cs typeface="Times New Roman"/>
              </a:rPr>
              <a:t>verpachten Land an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57" name="Textfeld 102"/>
          <p:cNvSpPr txBox="1"/>
          <p:nvPr/>
        </p:nvSpPr>
        <p:spPr>
          <a:xfrm>
            <a:off x="5810979" y="4941168"/>
            <a:ext cx="1137285" cy="6477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B050"/>
                </a:solidFill>
                <a:effectLst/>
                <a:latin typeface="Arial"/>
                <a:ea typeface="Times New Roman"/>
                <a:cs typeface="Times New Roman"/>
              </a:rPr>
              <a:t>verkaufen oder verpachten Land an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58" name="Textfeld 119"/>
          <p:cNvSpPr txBox="1"/>
          <p:nvPr/>
        </p:nvSpPr>
        <p:spPr>
          <a:xfrm>
            <a:off x="7740352" y="4630080"/>
            <a:ext cx="1168400" cy="4191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vertreiben oder siedeln um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59" name="Textfeld 148"/>
          <p:cNvSpPr txBox="1"/>
          <p:nvPr/>
        </p:nvSpPr>
        <p:spPr>
          <a:xfrm>
            <a:off x="215516" y="4977172"/>
            <a:ext cx="1595755" cy="39784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700" b="1" spc="30" dirty="0">
                <a:effectLst/>
                <a:latin typeface="Arial"/>
                <a:ea typeface="Times New Roman"/>
                <a:cs typeface="Times New Roman"/>
              </a:rPr>
              <a:t>* </a:t>
            </a:r>
            <a:r>
              <a:rPr lang="de-CH" sz="700" spc="30" dirty="0">
                <a:effectLst/>
                <a:latin typeface="Arial"/>
                <a:ea typeface="Times New Roman"/>
                <a:cs typeface="Times New Roman"/>
              </a:rPr>
              <a:t>paritätische Vertretung in </a:t>
            </a:r>
            <a:r>
              <a:rPr lang="de-CH" sz="700" spc="30" dirty="0" smtClean="0">
                <a:effectLst/>
                <a:latin typeface="Arial"/>
                <a:ea typeface="Times New Roman"/>
                <a:cs typeface="Times New Roman"/>
              </a:rPr>
              <a:t>Pensionskassen</a:t>
            </a:r>
            <a:endParaRPr lang="de-CH" sz="7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0" name="Textfeld 109"/>
          <p:cNvSpPr txBox="1"/>
          <p:nvPr/>
        </p:nvSpPr>
        <p:spPr>
          <a:xfrm>
            <a:off x="1903688" y="5157192"/>
            <a:ext cx="1120140" cy="787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B050"/>
                </a:solidFill>
                <a:effectLst/>
                <a:latin typeface="Arial"/>
                <a:ea typeface="Times New Roman"/>
                <a:cs typeface="Times New Roman"/>
              </a:rPr>
              <a:t>kaufen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B050"/>
                </a:solidFill>
                <a:effectLst/>
                <a:latin typeface="Arial"/>
                <a:ea typeface="Times New Roman"/>
                <a:cs typeface="Times New Roman"/>
              </a:rPr>
              <a:t>Land und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B050"/>
                </a:solidFill>
                <a:effectLst/>
                <a:latin typeface="Arial"/>
                <a:ea typeface="Times New Roman"/>
                <a:cs typeface="Times New Roman"/>
              </a:rPr>
              <a:t>verpachten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B050"/>
                </a:solidFill>
                <a:effectLst/>
                <a:latin typeface="Arial"/>
                <a:ea typeface="Times New Roman"/>
                <a:cs typeface="Times New Roman"/>
              </a:rPr>
              <a:t>es an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1" name="Textfeld 123"/>
          <p:cNvSpPr txBox="1"/>
          <p:nvPr/>
        </p:nvSpPr>
        <p:spPr>
          <a:xfrm>
            <a:off x="4345311" y="5571332"/>
            <a:ext cx="1603617" cy="4864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kaufen / </a:t>
            </a:r>
            <a:r>
              <a:rPr lang="de-CH" sz="900" b="1" spc="30" dirty="0" smtClean="0"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pachten / besetzen </a:t>
            </a:r>
            <a:r>
              <a:rPr lang="de-CH" sz="900" b="1" spc="30" dirty="0"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und bewirtschaften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2" name="Textfeld 157"/>
          <p:cNvSpPr txBox="1"/>
          <p:nvPr/>
        </p:nvSpPr>
        <p:spPr>
          <a:xfrm>
            <a:off x="7693593" y="5733659"/>
            <a:ext cx="1180465" cy="3340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 smtClean="0">
                <a:solidFill>
                  <a:srgbClr val="FFC000"/>
                </a:solidFill>
                <a:effectLst/>
                <a:latin typeface="Arial"/>
                <a:ea typeface="Times New Roman"/>
                <a:cs typeface="Times New Roman"/>
              </a:rPr>
              <a:t>bewirtschaften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73" name="Textfeld 7"/>
          <p:cNvSpPr txBox="1"/>
          <p:nvPr/>
        </p:nvSpPr>
        <p:spPr>
          <a:xfrm>
            <a:off x="323528" y="475427"/>
            <a:ext cx="1623502" cy="28927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spc="30" smtClean="0">
                <a:effectLst/>
                <a:latin typeface="Arial"/>
                <a:ea typeface="Times New Roman"/>
                <a:cs typeface="Times New Roman"/>
              </a:rPr>
              <a:t>Zugriff auf Agrarland</a:t>
            </a:r>
            <a:endParaRPr lang="de-CH" sz="900" spc="3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74" name="Textfeld 7"/>
          <p:cNvSpPr txBox="1"/>
          <p:nvPr/>
        </p:nvSpPr>
        <p:spPr>
          <a:xfrm>
            <a:off x="2587905" y="475427"/>
            <a:ext cx="1840079" cy="28927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spc="30" smtClean="0">
                <a:effectLst/>
                <a:latin typeface="Arial"/>
                <a:ea typeface="Times New Roman"/>
                <a:cs typeface="Times New Roman"/>
              </a:rPr>
              <a:t>Individuen, Gemeinschaften</a:t>
            </a:r>
            <a:endParaRPr lang="de-CH" sz="900" spc="3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75" name="Textfeld 7"/>
          <p:cNvSpPr txBox="1"/>
          <p:nvPr/>
        </p:nvSpPr>
        <p:spPr>
          <a:xfrm>
            <a:off x="5311985" y="475427"/>
            <a:ext cx="1024211" cy="28927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spc="30" smtClean="0">
                <a:effectLst/>
                <a:latin typeface="Arial"/>
                <a:ea typeface="Times New Roman"/>
                <a:cs typeface="Times New Roman"/>
              </a:rPr>
              <a:t>Unternehmen</a:t>
            </a:r>
            <a:endParaRPr lang="de-CH" sz="900" spc="3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76" name="Textfeld 7"/>
          <p:cNvSpPr txBox="1"/>
          <p:nvPr/>
        </p:nvSpPr>
        <p:spPr>
          <a:xfrm>
            <a:off x="7388749" y="475427"/>
            <a:ext cx="1647746" cy="28927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spc="30" smtClean="0">
                <a:effectLst/>
                <a:latin typeface="Arial"/>
                <a:ea typeface="Times New Roman"/>
                <a:cs typeface="Times New Roman"/>
              </a:rPr>
              <a:t>Staaten, staatliche Organe</a:t>
            </a:r>
            <a:endParaRPr lang="de-CH" sz="900" spc="3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77" name="Ellipse 176"/>
          <p:cNvSpPr/>
          <p:nvPr/>
        </p:nvSpPr>
        <p:spPr>
          <a:xfrm>
            <a:off x="215516" y="475717"/>
            <a:ext cx="288987" cy="288987"/>
          </a:xfrm>
          <a:prstGeom prst="ellipse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/>
          </a:p>
        </p:txBody>
      </p:sp>
      <p:sp>
        <p:nvSpPr>
          <p:cNvPr id="178" name="Rechteck 177"/>
          <p:cNvSpPr/>
          <p:nvPr/>
        </p:nvSpPr>
        <p:spPr>
          <a:xfrm>
            <a:off x="1947030" y="475717"/>
            <a:ext cx="716758" cy="25298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9" name="Rechteck 178"/>
          <p:cNvSpPr/>
          <p:nvPr/>
        </p:nvSpPr>
        <p:spPr>
          <a:xfrm>
            <a:off x="4575322" y="475717"/>
            <a:ext cx="716758" cy="25298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0" name="Rechteck 179"/>
          <p:cNvSpPr/>
          <p:nvPr/>
        </p:nvSpPr>
        <p:spPr>
          <a:xfrm>
            <a:off x="6698157" y="493718"/>
            <a:ext cx="716758" cy="252983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4" name="Titel 1"/>
          <p:cNvSpPr>
            <a:spLocks noGrp="1"/>
          </p:cNvSpPr>
          <p:nvPr>
            <p:ph type="title"/>
          </p:nvPr>
        </p:nvSpPr>
        <p:spPr>
          <a:xfrm>
            <a:off x="161931" y="-99392"/>
            <a:ext cx="8910570" cy="633412"/>
          </a:xfrm>
        </p:spPr>
        <p:txBody>
          <a:bodyPr/>
          <a:lstStyle/>
          <a:p>
            <a:r>
              <a:rPr lang="de-CH" dirty="0" smtClean="0"/>
              <a:t>Land Grabbing: die Verstrickung Schritt für Schritt</a:t>
            </a:r>
            <a:endParaRPr lang="de-CH" dirty="0"/>
          </a:p>
        </p:txBody>
      </p:sp>
      <p:cxnSp>
        <p:nvCxnSpPr>
          <p:cNvPr id="23" name="Gerade Verbindung 22"/>
          <p:cNvCxnSpPr/>
          <p:nvPr/>
        </p:nvCxnSpPr>
        <p:spPr>
          <a:xfrm flipV="1">
            <a:off x="7644538" y="4193117"/>
            <a:ext cx="0" cy="8154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feld 148"/>
          <p:cNvSpPr txBox="1"/>
          <p:nvPr/>
        </p:nvSpPr>
        <p:spPr>
          <a:xfrm>
            <a:off x="239941" y="5337212"/>
            <a:ext cx="1595755" cy="86064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700" spc="30" dirty="0" smtClean="0">
                <a:effectLst/>
                <a:latin typeface="Arial"/>
                <a:ea typeface="Times New Roman"/>
                <a:cs typeface="Times New Roman"/>
              </a:rPr>
              <a:t>** </a:t>
            </a:r>
            <a:r>
              <a:rPr lang="de-CH" sz="700" spc="30" dirty="0">
                <a:effectLst/>
                <a:latin typeface="Arial"/>
                <a:ea typeface="Times New Roman"/>
                <a:cs typeface="Times New Roman"/>
              </a:rPr>
              <a:t>Gemeinwesen legen Geld üblicherweise nur in staatlichen Anlageformen (Staatsanleihen, Obligationen von </a:t>
            </a:r>
            <a:r>
              <a:rPr lang="de-CH" sz="700" spc="30" dirty="0" smtClean="0">
                <a:effectLst/>
                <a:latin typeface="Arial"/>
                <a:ea typeface="Times New Roman"/>
                <a:cs typeface="Times New Roman"/>
              </a:rPr>
              <a:t>Kantonal-banken </a:t>
            </a:r>
            <a:r>
              <a:rPr lang="de-CH" sz="700" spc="30" dirty="0" err="1">
                <a:effectLst/>
                <a:latin typeface="Arial"/>
                <a:ea typeface="Times New Roman"/>
                <a:cs typeface="Times New Roman"/>
              </a:rPr>
              <a:t>u.ä.</a:t>
            </a:r>
            <a:r>
              <a:rPr lang="de-CH" sz="700" spc="30" dirty="0">
                <a:effectLst/>
                <a:latin typeface="Arial"/>
                <a:ea typeface="Times New Roman"/>
                <a:cs typeface="Times New Roman"/>
              </a:rPr>
              <a:t>) an.</a:t>
            </a:r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4547939" y="4309494"/>
            <a:ext cx="0" cy="774345"/>
          </a:xfrm>
          <a:prstGeom prst="straightConnector1">
            <a:avLst/>
          </a:pr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Textfeld 7"/>
          <p:cNvSpPr txBox="1"/>
          <p:nvPr/>
        </p:nvSpPr>
        <p:spPr>
          <a:xfrm>
            <a:off x="2591482" y="1591551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54" name="Textfeld 7"/>
          <p:cNvSpPr txBox="1"/>
          <p:nvPr/>
        </p:nvSpPr>
        <p:spPr>
          <a:xfrm>
            <a:off x="2500990" y="1663559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3" name="Textfeld 7"/>
          <p:cNvSpPr txBox="1"/>
          <p:nvPr/>
        </p:nvSpPr>
        <p:spPr>
          <a:xfrm>
            <a:off x="2372419" y="1735567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4" name="Textfeld 7"/>
          <p:cNvSpPr txBox="1"/>
          <p:nvPr/>
        </p:nvSpPr>
        <p:spPr>
          <a:xfrm>
            <a:off x="1979414" y="1772816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5" name="Textfeld 7"/>
          <p:cNvSpPr txBox="1"/>
          <p:nvPr/>
        </p:nvSpPr>
        <p:spPr>
          <a:xfrm>
            <a:off x="1871700" y="1857177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6" name="Textfeld 7"/>
          <p:cNvSpPr txBox="1"/>
          <p:nvPr/>
        </p:nvSpPr>
        <p:spPr>
          <a:xfrm>
            <a:off x="95627" y="1807575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7" name="Textfeld 7"/>
          <p:cNvSpPr txBox="1"/>
          <p:nvPr/>
        </p:nvSpPr>
        <p:spPr>
          <a:xfrm>
            <a:off x="4679714" y="1555547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8" name="Textfeld 7"/>
          <p:cNvSpPr txBox="1"/>
          <p:nvPr/>
        </p:nvSpPr>
        <p:spPr>
          <a:xfrm>
            <a:off x="4787726" y="1627555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69" name="Textfeld 7"/>
          <p:cNvSpPr txBox="1"/>
          <p:nvPr/>
        </p:nvSpPr>
        <p:spPr>
          <a:xfrm>
            <a:off x="4882568" y="1735567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70" name="Textfeld 7"/>
          <p:cNvSpPr txBox="1"/>
          <p:nvPr/>
        </p:nvSpPr>
        <p:spPr>
          <a:xfrm>
            <a:off x="5664347" y="1601287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71" name="Textfeld 7"/>
          <p:cNvSpPr txBox="1"/>
          <p:nvPr/>
        </p:nvSpPr>
        <p:spPr>
          <a:xfrm>
            <a:off x="5399794" y="1628800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72" name="Textfeld 7"/>
          <p:cNvSpPr txBox="1"/>
          <p:nvPr/>
        </p:nvSpPr>
        <p:spPr>
          <a:xfrm>
            <a:off x="6876256" y="1268760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81" name="Textfeld 7"/>
          <p:cNvSpPr txBox="1"/>
          <p:nvPr/>
        </p:nvSpPr>
        <p:spPr>
          <a:xfrm>
            <a:off x="6660232" y="1591551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82" name="Textfeld 7"/>
          <p:cNvSpPr txBox="1"/>
          <p:nvPr/>
        </p:nvSpPr>
        <p:spPr>
          <a:xfrm>
            <a:off x="5831842" y="1880828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83" name="Textfeld 7"/>
          <p:cNvSpPr txBox="1"/>
          <p:nvPr/>
        </p:nvSpPr>
        <p:spPr>
          <a:xfrm>
            <a:off x="7006225" y="1923644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85" name="Textfeld 7"/>
          <p:cNvSpPr txBox="1"/>
          <p:nvPr/>
        </p:nvSpPr>
        <p:spPr>
          <a:xfrm>
            <a:off x="7091982" y="1916832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86" name="Textfeld 7"/>
          <p:cNvSpPr txBox="1"/>
          <p:nvPr/>
        </p:nvSpPr>
        <p:spPr>
          <a:xfrm>
            <a:off x="7812062" y="1825574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89" name="Textfeld 7"/>
          <p:cNvSpPr txBox="1"/>
          <p:nvPr/>
        </p:nvSpPr>
        <p:spPr>
          <a:xfrm>
            <a:off x="8532142" y="1987595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90" name="Textfeld 7"/>
          <p:cNvSpPr txBox="1"/>
          <p:nvPr/>
        </p:nvSpPr>
        <p:spPr>
          <a:xfrm>
            <a:off x="6731942" y="1699563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91" name="Textfeld 7"/>
          <p:cNvSpPr txBox="1"/>
          <p:nvPr/>
        </p:nvSpPr>
        <p:spPr>
          <a:xfrm>
            <a:off x="6803665" y="1843579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92" name="Textfeld 7"/>
          <p:cNvSpPr txBox="1"/>
          <p:nvPr/>
        </p:nvSpPr>
        <p:spPr>
          <a:xfrm>
            <a:off x="7263041" y="1915587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93" name="Textfeld 7"/>
          <p:cNvSpPr txBox="1"/>
          <p:nvPr/>
        </p:nvSpPr>
        <p:spPr>
          <a:xfrm>
            <a:off x="7347775" y="1916832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35" name="Freihandform 34"/>
          <p:cNvSpPr/>
          <p:nvPr/>
        </p:nvSpPr>
        <p:spPr>
          <a:xfrm>
            <a:off x="7131425" y="1333041"/>
            <a:ext cx="272676" cy="295734"/>
          </a:xfrm>
          <a:custGeom>
            <a:avLst/>
            <a:gdLst>
              <a:gd name="connsiteX0" fmla="*/ 53601 w 279026"/>
              <a:gd name="connsiteY0" fmla="*/ 295275 h 295275"/>
              <a:gd name="connsiteX1" fmla="*/ 15501 w 279026"/>
              <a:gd name="connsiteY1" fmla="*/ 92075 h 295275"/>
              <a:gd name="connsiteX2" fmla="*/ 279026 w 279026"/>
              <a:gd name="connsiteY2" fmla="*/ 0 h 295275"/>
              <a:gd name="connsiteX0" fmla="*/ 53601 w 279026"/>
              <a:gd name="connsiteY0" fmla="*/ 295510 h 295510"/>
              <a:gd name="connsiteX1" fmla="*/ 15501 w 279026"/>
              <a:gd name="connsiteY1" fmla="*/ 92310 h 295510"/>
              <a:gd name="connsiteX2" fmla="*/ 279026 w 279026"/>
              <a:gd name="connsiteY2" fmla="*/ 235 h 295510"/>
              <a:gd name="connsiteX0" fmla="*/ 48660 w 274085"/>
              <a:gd name="connsiteY0" fmla="*/ 295588 h 295588"/>
              <a:gd name="connsiteX1" fmla="*/ 16910 w 274085"/>
              <a:gd name="connsiteY1" fmla="*/ 79688 h 295588"/>
              <a:gd name="connsiteX2" fmla="*/ 274085 w 274085"/>
              <a:gd name="connsiteY2" fmla="*/ 313 h 295588"/>
              <a:gd name="connsiteX0" fmla="*/ 47251 w 272676"/>
              <a:gd name="connsiteY0" fmla="*/ 296210 h 296210"/>
              <a:gd name="connsiteX1" fmla="*/ 15501 w 272676"/>
              <a:gd name="connsiteY1" fmla="*/ 80310 h 296210"/>
              <a:gd name="connsiteX2" fmla="*/ 272676 w 272676"/>
              <a:gd name="connsiteY2" fmla="*/ 935 h 296210"/>
              <a:gd name="connsiteX0" fmla="*/ 47251 w 272676"/>
              <a:gd name="connsiteY0" fmla="*/ 295734 h 295734"/>
              <a:gd name="connsiteX1" fmla="*/ 15501 w 272676"/>
              <a:gd name="connsiteY1" fmla="*/ 79834 h 295734"/>
              <a:gd name="connsiteX2" fmla="*/ 272676 w 272676"/>
              <a:gd name="connsiteY2" fmla="*/ 459 h 29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2676" h="295734">
                <a:moveTo>
                  <a:pt x="47251" y="295734"/>
                </a:moveTo>
                <a:cubicBezTo>
                  <a:pt x="9415" y="218740"/>
                  <a:pt x="-18895" y="141746"/>
                  <a:pt x="15501" y="79834"/>
                </a:cubicBezTo>
                <a:cubicBezTo>
                  <a:pt x="49897" y="17922"/>
                  <a:pt x="77149" y="-3510"/>
                  <a:pt x="272676" y="459"/>
                </a:cubicBezTo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CH">
              <a:solidFill>
                <a:schemeClr val="tx1"/>
              </a:solidFill>
            </a:endParaRPr>
          </a:p>
        </p:txBody>
      </p:sp>
      <p:sp>
        <p:nvSpPr>
          <p:cNvPr id="194" name="Textfeld 7"/>
          <p:cNvSpPr txBox="1"/>
          <p:nvPr/>
        </p:nvSpPr>
        <p:spPr>
          <a:xfrm>
            <a:off x="7157413" y="1266270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95" name="Textfeld 7"/>
          <p:cNvSpPr txBox="1"/>
          <p:nvPr/>
        </p:nvSpPr>
        <p:spPr>
          <a:xfrm>
            <a:off x="2735796" y="2924944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96" name="Textfeld 7"/>
          <p:cNvSpPr txBox="1"/>
          <p:nvPr/>
        </p:nvSpPr>
        <p:spPr>
          <a:xfrm>
            <a:off x="3851920" y="2959703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97" name="Textfeld 7"/>
          <p:cNvSpPr txBox="1"/>
          <p:nvPr/>
        </p:nvSpPr>
        <p:spPr>
          <a:xfrm>
            <a:off x="4391980" y="2923699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98" name="Textfeld 7"/>
          <p:cNvSpPr txBox="1"/>
          <p:nvPr/>
        </p:nvSpPr>
        <p:spPr>
          <a:xfrm>
            <a:off x="4715867" y="2923699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99" name="Textfeld 7"/>
          <p:cNvSpPr txBox="1"/>
          <p:nvPr/>
        </p:nvSpPr>
        <p:spPr>
          <a:xfrm>
            <a:off x="5099168" y="2906368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200" name="Textfeld 7"/>
          <p:cNvSpPr txBox="1"/>
          <p:nvPr/>
        </p:nvSpPr>
        <p:spPr>
          <a:xfrm>
            <a:off x="5590336" y="2906368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201" name="Textfeld 7"/>
          <p:cNvSpPr txBox="1"/>
          <p:nvPr/>
        </p:nvSpPr>
        <p:spPr>
          <a:xfrm>
            <a:off x="5903850" y="2906368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87" name="Textfeld 7"/>
          <p:cNvSpPr txBox="1"/>
          <p:nvPr/>
        </p:nvSpPr>
        <p:spPr>
          <a:xfrm>
            <a:off x="7272300" y="116226"/>
            <a:ext cx="144314" cy="2892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1400" b="1" spc="30" dirty="0" smtClean="0">
                <a:solidFill>
                  <a:srgbClr val="FF3399"/>
                </a:solidFill>
                <a:effectLst/>
                <a:latin typeface="Arial"/>
                <a:ea typeface="Times New Roman"/>
                <a:cs typeface="Times New Roman"/>
              </a:rPr>
              <a:t>!</a:t>
            </a:r>
            <a:endParaRPr lang="de-CH" sz="1400" b="1" spc="30" dirty="0">
              <a:solidFill>
                <a:srgbClr val="FF3399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88" name="Textfeld 7"/>
          <p:cNvSpPr txBox="1"/>
          <p:nvPr/>
        </p:nvSpPr>
        <p:spPr>
          <a:xfrm>
            <a:off x="7386479" y="116632"/>
            <a:ext cx="1650017" cy="25286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spc="30" dirty="0" smtClean="0">
                <a:effectLst/>
                <a:latin typeface="Arial"/>
                <a:ea typeface="Times New Roman"/>
                <a:cs typeface="Times New Roman"/>
              </a:rPr>
              <a:t>Interventionsmöglichkeiten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202" name="Textfeld 30"/>
          <p:cNvSpPr txBox="1"/>
          <p:nvPr/>
        </p:nvSpPr>
        <p:spPr>
          <a:xfrm>
            <a:off x="5112060" y="818039"/>
            <a:ext cx="1146810" cy="3067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Bef>
                <a:spcPts val="400"/>
              </a:spcBef>
              <a:spcAft>
                <a:spcPts val="0"/>
              </a:spcAft>
            </a:pPr>
            <a:r>
              <a:rPr lang="de-CH" sz="900" b="1" spc="30" dirty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zahlen </a:t>
            </a:r>
            <a:r>
              <a:rPr lang="de-CH" sz="900" b="1" spc="30" dirty="0" smtClean="0">
                <a:solidFill>
                  <a:srgbClr val="0070C0"/>
                </a:solidFill>
                <a:effectLst/>
                <a:latin typeface="Arial"/>
                <a:ea typeface="Times New Roman"/>
                <a:cs typeface="Times New Roman"/>
              </a:rPr>
              <a:t>Steuern</a:t>
            </a:r>
            <a:endParaRPr lang="de-CH" sz="900" spc="30" dirty="0">
              <a:effectLst/>
              <a:latin typeface="Arial"/>
              <a:ea typeface="Times New Roman"/>
              <a:cs typeface="Times New Roman"/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1958340" y="847245"/>
            <a:ext cx="5455920" cy="211934"/>
            <a:chOff x="1958340" y="847245"/>
            <a:chExt cx="5455920" cy="211934"/>
          </a:xfrm>
        </p:grpSpPr>
        <p:sp>
          <p:nvSpPr>
            <p:cNvPr id="18" name="Freihandform 17"/>
            <p:cNvSpPr/>
            <p:nvPr/>
          </p:nvSpPr>
          <p:spPr>
            <a:xfrm>
              <a:off x="1958340" y="847245"/>
              <a:ext cx="5455920" cy="211934"/>
            </a:xfrm>
            <a:custGeom>
              <a:avLst/>
              <a:gdLst>
                <a:gd name="connsiteX0" fmla="*/ 166440 w 5701549"/>
                <a:gd name="connsiteY0" fmla="*/ 124853 h 132473"/>
                <a:gd name="connsiteX1" fmla="*/ 593160 w 5701549"/>
                <a:gd name="connsiteY1" fmla="*/ 48653 h 132473"/>
                <a:gd name="connsiteX2" fmla="*/ 5012760 w 5701549"/>
                <a:gd name="connsiteY2" fmla="*/ 2933 h 132473"/>
                <a:gd name="connsiteX3" fmla="*/ 5622360 w 5701549"/>
                <a:gd name="connsiteY3" fmla="*/ 132473 h 132473"/>
                <a:gd name="connsiteX0" fmla="*/ 0 w 5535109"/>
                <a:gd name="connsiteY0" fmla="*/ 124853 h 132473"/>
                <a:gd name="connsiteX1" fmla="*/ 426720 w 5535109"/>
                <a:gd name="connsiteY1" fmla="*/ 48653 h 132473"/>
                <a:gd name="connsiteX2" fmla="*/ 4846320 w 5535109"/>
                <a:gd name="connsiteY2" fmla="*/ 2933 h 132473"/>
                <a:gd name="connsiteX3" fmla="*/ 5455920 w 5535109"/>
                <a:gd name="connsiteY3" fmla="*/ 132473 h 132473"/>
                <a:gd name="connsiteX0" fmla="*/ 0 w 5535109"/>
                <a:gd name="connsiteY0" fmla="*/ 124853 h 132473"/>
                <a:gd name="connsiteX1" fmla="*/ 426720 w 5535109"/>
                <a:gd name="connsiteY1" fmla="*/ 48653 h 132473"/>
                <a:gd name="connsiteX2" fmla="*/ 4846320 w 5535109"/>
                <a:gd name="connsiteY2" fmla="*/ 2933 h 132473"/>
                <a:gd name="connsiteX3" fmla="*/ 5455920 w 5535109"/>
                <a:gd name="connsiteY3" fmla="*/ 132473 h 132473"/>
                <a:gd name="connsiteX0" fmla="*/ 0 w 5504320"/>
                <a:gd name="connsiteY0" fmla="*/ 134441 h 142061"/>
                <a:gd name="connsiteX1" fmla="*/ 1386840 w 5504320"/>
                <a:gd name="connsiteY1" fmla="*/ 20141 h 142061"/>
                <a:gd name="connsiteX2" fmla="*/ 4846320 w 5504320"/>
                <a:gd name="connsiteY2" fmla="*/ 12521 h 142061"/>
                <a:gd name="connsiteX3" fmla="*/ 5455920 w 5504320"/>
                <a:gd name="connsiteY3" fmla="*/ 142061 h 142061"/>
                <a:gd name="connsiteX0" fmla="*/ 0 w 5504320"/>
                <a:gd name="connsiteY0" fmla="*/ 145797 h 153417"/>
                <a:gd name="connsiteX1" fmla="*/ 1386840 w 5504320"/>
                <a:gd name="connsiteY1" fmla="*/ 31497 h 153417"/>
                <a:gd name="connsiteX2" fmla="*/ 4846320 w 5504320"/>
                <a:gd name="connsiteY2" fmla="*/ 23877 h 153417"/>
                <a:gd name="connsiteX3" fmla="*/ 5455920 w 5504320"/>
                <a:gd name="connsiteY3" fmla="*/ 153417 h 153417"/>
                <a:gd name="connsiteX0" fmla="*/ 0 w 5504320"/>
                <a:gd name="connsiteY0" fmla="*/ 140021 h 147641"/>
                <a:gd name="connsiteX1" fmla="*/ 1386840 w 5504320"/>
                <a:gd name="connsiteY1" fmla="*/ 25721 h 147641"/>
                <a:gd name="connsiteX2" fmla="*/ 4846320 w 5504320"/>
                <a:gd name="connsiteY2" fmla="*/ 18101 h 147641"/>
                <a:gd name="connsiteX3" fmla="*/ 5455920 w 5504320"/>
                <a:gd name="connsiteY3" fmla="*/ 147641 h 147641"/>
                <a:gd name="connsiteX0" fmla="*/ 0 w 5483372"/>
                <a:gd name="connsiteY0" fmla="*/ 161666 h 169286"/>
                <a:gd name="connsiteX1" fmla="*/ 2613660 w 5483372"/>
                <a:gd name="connsiteY1" fmla="*/ 9266 h 169286"/>
                <a:gd name="connsiteX2" fmla="*/ 4846320 w 5483372"/>
                <a:gd name="connsiteY2" fmla="*/ 39746 h 169286"/>
                <a:gd name="connsiteX3" fmla="*/ 5455920 w 5483372"/>
                <a:gd name="connsiteY3" fmla="*/ 169286 h 169286"/>
                <a:gd name="connsiteX0" fmla="*/ 0 w 5455920"/>
                <a:gd name="connsiteY0" fmla="*/ 168043 h 175663"/>
                <a:gd name="connsiteX1" fmla="*/ 2613660 w 5455920"/>
                <a:gd name="connsiteY1" fmla="*/ 15643 h 175663"/>
                <a:gd name="connsiteX2" fmla="*/ 4846320 w 5455920"/>
                <a:gd name="connsiteY2" fmla="*/ 46123 h 175663"/>
                <a:gd name="connsiteX3" fmla="*/ 5455920 w 5455920"/>
                <a:gd name="connsiteY3" fmla="*/ 175663 h 175663"/>
                <a:gd name="connsiteX0" fmla="*/ 0 w 5455920"/>
                <a:gd name="connsiteY0" fmla="*/ 161667 h 169287"/>
                <a:gd name="connsiteX1" fmla="*/ 2613660 w 5455920"/>
                <a:gd name="connsiteY1" fmla="*/ 9267 h 169287"/>
                <a:gd name="connsiteX2" fmla="*/ 5455920 w 5455920"/>
                <a:gd name="connsiteY2" fmla="*/ 169287 h 169287"/>
                <a:gd name="connsiteX0" fmla="*/ 0 w 5455920"/>
                <a:gd name="connsiteY0" fmla="*/ 161667 h 169287"/>
                <a:gd name="connsiteX1" fmla="*/ 2613660 w 5455920"/>
                <a:gd name="connsiteY1" fmla="*/ 9267 h 169287"/>
                <a:gd name="connsiteX2" fmla="*/ 5455920 w 5455920"/>
                <a:gd name="connsiteY2" fmla="*/ 169287 h 169287"/>
                <a:gd name="connsiteX0" fmla="*/ 0 w 5455920"/>
                <a:gd name="connsiteY0" fmla="*/ 166764 h 174384"/>
                <a:gd name="connsiteX1" fmla="*/ 2865120 w 5455920"/>
                <a:gd name="connsiteY1" fmla="*/ 6744 h 174384"/>
                <a:gd name="connsiteX2" fmla="*/ 5455920 w 5455920"/>
                <a:gd name="connsiteY2" fmla="*/ 174384 h 174384"/>
                <a:gd name="connsiteX0" fmla="*/ 0 w 5455920"/>
                <a:gd name="connsiteY0" fmla="*/ 172924 h 180544"/>
                <a:gd name="connsiteX1" fmla="*/ 2865120 w 5455920"/>
                <a:gd name="connsiteY1" fmla="*/ 12904 h 180544"/>
                <a:gd name="connsiteX2" fmla="*/ 5455920 w 5455920"/>
                <a:gd name="connsiteY2" fmla="*/ 180544 h 180544"/>
                <a:gd name="connsiteX0" fmla="*/ 0 w 5455920"/>
                <a:gd name="connsiteY0" fmla="*/ 197824 h 205444"/>
                <a:gd name="connsiteX1" fmla="*/ 2869883 w 5455920"/>
                <a:gd name="connsiteY1" fmla="*/ 5487 h 205444"/>
                <a:gd name="connsiteX2" fmla="*/ 5455920 w 5455920"/>
                <a:gd name="connsiteY2" fmla="*/ 205444 h 205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55920" h="205444">
                  <a:moveTo>
                    <a:pt x="0" y="197824"/>
                  </a:moveTo>
                  <a:cubicBezTo>
                    <a:pt x="350520" y="-28236"/>
                    <a:pt x="1937703" y="-3403"/>
                    <a:pt x="2869883" y="5487"/>
                  </a:cubicBezTo>
                  <a:cubicBezTo>
                    <a:pt x="3802063" y="14377"/>
                    <a:pt x="5298122" y="12086"/>
                    <a:pt x="5455920" y="205444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>
                <a:solidFill>
                  <a:schemeClr val="tx1"/>
                </a:solidFill>
              </a:endParaRPr>
            </a:p>
          </p:txBody>
        </p:sp>
        <p:sp>
          <p:nvSpPr>
            <p:cNvPr id="20" name="Freihandform 19"/>
            <p:cNvSpPr/>
            <p:nvPr/>
          </p:nvSpPr>
          <p:spPr>
            <a:xfrm rot="240982">
              <a:off x="4747256" y="862013"/>
              <a:ext cx="290513" cy="190500"/>
            </a:xfrm>
            <a:custGeom>
              <a:avLst/>
              <a:gdLst>
                <a:gd name="connsiteX0" fmla="*/ 0 w 285750"/>
                <a:gd name="connsiteY0" fmla="*/ 0 h 171450"/>
                <a:gd name="connsiteX1" fmla="*/ 195262 w 285750"/>
                <a:gd name="connsiteY1" fmla="*/ 52387 h 171450"/>
                <a:gd name="connsiteX2" fmla="*/ 285750 w 285750"/>
                <a:gd name="connsiteY2" fmla="*/ 171450 h 171450"/>
                <a:gd name="connsiteX0" fmla="*/ 0 w 290513"/>
                <a:gd name="connsiteY0" fmla="*/ 0 h 190500"/>
                <a:gd name="connsiteX1" fmla="*/ 200025 w 290513"/>
                <a:gd name="connsiteY1" fmla="*/ 71437 h 190500"/>
                <a:gd name="connsiteX2" fmla="*/ 290513 w 290513"/>
                <a:gd name="connsiteY2" fmla="*/ 190500 h 190500"/>
                <a:gd name="connsiteX0" fmla="*/ 0 w 290513"/>
                <a:gd name="connsiteY0" fmla="*/ 0 h 190500"/>
                <a:gd name="connsiteX1" fmla="*/ 176212 w 290513"/>
                <a:gd name="connsiteY1" fmla="*/ 47625 h 190500"/>
                <a:gd name="connsiteX2" fmla="*/ 290513 w 290513"/>
                <a:gd name="connsiteY2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0513" h="190500">
                  <a:moveTo>
                    <a:pt x="0" y="0"/>
                  </a:moveTo>
                  <a:cubicBezTo>
                    <a:pt x="73818" y="11906"/>
                    <a:pt x="127793" y="15875"/>
                    <a:pt x="176212" y="47625"/>
                  </a:cubicBezTo>
                  <a:cubicBezTo>
                    <a:pt x="224631" y="79375"/>
                    <a:pt x="269081" y="145256"/>
                    <a:pt x="290513" y="190500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CH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90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 tmFilter="0, 0; .2, .5; .8, .5; 1, 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7" dur="250" autoRev="1" fill="hold"/>
                                        <p:tgtEl>
                                          <p:spTgt spid="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4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7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2" dur="25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30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7" grpId="0" animBg="1"/>
      <p:bldP spid="49" grpId="0" animBg="1"/>
      <p:bldP spid="51" grpId="0" animBg="1"/>
      <p:bldP spid="54" grpId="0" animBg="1"/>
      <p:bldP spid="55" grpId="0" animBg="1"/>
      <p:bldP spid="56" grpId="0" animBg="1"/>
      <p:bldP spid="58" grpId="0" animBg="1"/>
      <p:bldP spid="61" grpId="0" animBg="1"/>
      <p:bldP spid="65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4" grpId="0" animBg="1"/>
      <p:bldP spid="75" grpId="0" animBg="1"/>
      <p:bldP spid="77" grpId="0" animBg="1"/>
      <p:bldP spid="78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9" grpId="0" animBg="1"/>
      <p:bldP spid="91" grpId="0" animBg="1"/>
      <p:bldP spid="92" grpId="0" animBg="1"/>
      <p:bldP spid="93" grpId="0" animBg="1"/>
      <p:bldP spid="100" grpId="0" animBg="1"/>
      <p:bldP spid="101" grpId="0" animBg="1"/>
      <p:bldP spid="103" grpId="0" animBg="1"/>
      <p:bldP spid="111" grpId="0" animBg="1"/>
      <p:bldP spid="111" grpId="1" animBg="1"/>
      <p:bldP spid="112" grpId="0" animBg="1"/>
      <p:bldP spid="112" grpId="1" animBg="1"/>
      <p:bldP spid="113" grpId="0" animBg="1"/>
      <p:bldP spid="114" grpId="0" animBg="1"/>
      <p:bldP spid="114" grpId="1" animBg="1"/>
      <p:bldP spid="118" grpId="0" animBg="1"/>
      <p:bldP spid="118" grpId="1" animBg="1"/>
      <p:bldP spid="119" grpId="0" animBg="1"/>
      <p:bldP spid="122" grpId="0" animBg="1"/>
      <p:bldP spid="123" grpId="0" animBg="1"/>
      <p:bldP spid="124" grpId="0" animBg="1"/>
      <p:bldP spid="127" grpId="0" animBg="1"/>
      <p:bldP spid="127" grpId="1" animBg="1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52" grpId="0"/>
      <p:bldP spid="153" grpId="0"/>
      <p:bldP spid="154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81" grpId="0"/>
      <p:bldP spid="182" grpId="0"/>
      <p:bldP spid="183" grpId="0"/>
      <p:bldP spid="185" grpId="0"/>
      <p:bldP spid="186" grpId="0"/>
      <p:bldP spid="189" grpId="0"/>
      <p:bldP spid="190" grpId="0"/>
      <p:bldP spid="191" grpId="0"/>
      <p:bldP spid="192" grpId="0"/>
      <p:bldP spid="193" grpId="0"/>
      <p:bldP spid="35" grpId="0" animBg="1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187" grpId="0"/>
      <p:bldP spid="188" grpId="0"/>
      <p:bldP spid="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Das Ausmass der finanziellen Beteiligung am Beispiel von Palmölkonzernen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755861"/>
          </a:xfrm>
        </p:spPr>
        <p:txBody>
          <a:bodyPr/>
          <a:lstStyle/>
          <a:p>
            <a:r>
              <a:rPr lang="de-CH" b="1" smtClean="0"/>
              <a:t>Kredite und Darlehen, Ausgabe von Aktien und Anleihen durch Schweizer Banken 2009 - 2016</a:t>
            </a:r>
          </a:p>
          <a:p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12.03.2017</a:t>
            </a: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Folie </a:t>
            </a:r>
            <a:fld id="{DF7290AD-0FB6-4AC6-AFFA-63014282F7D8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84472"/>
              </p:ext>
            </p:extLst>
          </p:nvPr>
        </p:nvGraphicFramePr>
        <p:xfrm>
          <a:off x="575556" y="1952836"/>
          <a:ext cx="7797800" cy="1150620"/>
        </p:xfrm>
        <a:graphic>
          <a:graphicData uri="http://schemas.openxmlformats.org/drawingml/2006/table">
            <a:tbl>
              <a:tblPr/>
              <a:tblGrid>
                <a:gridCol w="1574800"/>
                <a:gridCol w="1244600"/>
                <a:gridCol w="1244600"/>
                <a:gridCol w="1244600"/>
                <a:gridCol w="1244600"/>
                <a:gridCol w="1244600"/>
              </a:tblGrid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 Mio. </a:t>
                      </a:r>
                      <a:r>
                        <a:rPr lang="de-CH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US$</a:t>
                      </a:r>
                      <a:endParaRPr lang="de-CH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Aktien-emissionen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Anleihe-emissionen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Revolving-kredite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Unternehmens-kredite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Credit Suisse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Zürcher </a:t>
                      </a:r>
                      <a:r>
                        <a:rPr lang="de-CH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Kantonalb.</a:t>
                      </a:r>
                      <a:endParaRPr lang="de-CH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UBS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CH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1'128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7056276" y="5747563"/>
            <a:ext cx="1742704" cy="5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rgbClr val="A5D00F"/>
                </a:solidFill>
                <a:latin typeface="+mn-lt"/>
                <a:ea typeface="+mn-ea"/>
                <a:cs typeface="+mn-cs"/>
              </a:defRPr>
            </a:lvl1pPr>
            <a:lvl2pPr marL="35718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A5D00F"/>
                </a:solidFill>
                <a:latin typeface="+mn-lt"/>
              </a:defRPr>
            </a:lvl2pPr>
            <a:lvl3pPr marL="714375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rgbClr val="A5D00F"/>
                </a:solidFill>
                <a:latin typeface="+mn-lt"/>
              </a:defRPr>
            </a:lvl3pPr>
            <a:lvl4pPr marL="1071563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A5D00F"/>
                </a:solidFill>
                <a:latin typeface="+mn-lt"/>
              </a:defRPr>
            </a:lvl4pPr>
            <a:lvl5pPr marL="143827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5pPr>
            <a:lvl6pPr marL="22526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6pPr>
            <a:lvl7pPr marL="270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7pPr>
            <a:lvl8pPr marL="31670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8pPr>
            <a:lvl9pPr marL="36242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9pPr>
          </a:lstStyle>
          <a:p>
            <a:r>
              <a:rPr lang="de-CH" sz="1200"/>
              <a:t>Quelle: Brot für alle / Fastenopfer / Profundo</a:t>
            </a:r>
          </a:p>
          <a:p>
            <a:endParaRPr lang="de-CH" kern="0"/>
          </a:p>
        </p:txBody>
      </p:sp>
      <p:sp>
        <p:nvSpPr>
          <p:cNvPr id="10" name="Ellipse 9"/>
          <p:cNvSpPr/>
          <p:nvPr/>
        </p:nvSpPr>
        <p:spPr>
          <a:xfrm>
            <a:off x="2843808" y="2816932"/>
            <a:ext cx="1980220" cy="461417"/>
          </a:xfrm>
          <a:prstGeom prst="ellipse">
            <a:avLst/>
          </a:prstGeom>
          <a:noFill/>
          <a:ln w="38100">
            <a:solidFill>
              <a:srgbClr val="A5D00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Inhaltsplatzhalter 2"/>
          <p:cNvSpPr txBox="1">
            <a:spLocks/>
          </p:cNvSpPr>
          <p:nvPr/>
        </p:nvSpPr>
        <p:spPr bwMode="auto">
          <a:xfrm>
            <a:off x="5076056" y="3134333"/>
            <a:ext cx="3996444" cy="546695"/>
          </a:xfrm>
          <a:prstGeom prst="rect">
            <a:avLst/>
          </a:prstGeom>
          <a:solidFill>
            <a:srgbClr val="00685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rgbClr val="A5D00F"/>
                </a:solidFill>
                <a:latin typeface="+mn-lt"/>
                <a:ea typeface="+mn-ea"/>
                <a:cs typeface="+mn-cs"/>
              </a:defRPr>
            </a:lvl1pPr>
            <a:lvl2pPr marL="35718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A5D00F"/>
                </a:solidFill>
                <a:latin typeface="+mn-lt"/>
              </a:defRPr>
            </a:lvl2pPr>
            <a:lvl3pPr marL="714375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rgbClr val="A5D00F"/>
                </a:solidFill>
                <a:latin typeface="+mn-lt"/>
              </a:defRPr>
            </a:lvl3pPr>
            <a:lvl4pPr marL="1071563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A5D00F"/>
                </a:solidFill>
                <a:latin typeface="+mn-lt"/>
              </a:defRPr>
            </a:lvl4pPr>
            <a:lvl5pPr marL="143827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5pPr>
            <a:lvl6pPr marL="22526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6pPr>
            <a:lvl7pPr marL="270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7pPr>
            <a:lvl8pPr marL="31670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8pPr>
            <a:lvl9pPr marL="36242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9pPr>
          </a:lstStyle>
          <a:p>
            <a:r>
              <a:rPr lang="de-CH" sz="1600" smtClean="0"/>
              <a:t>von diesen 714 Mio. CHF Aktien und Obligationen halten Schweizer Banken …</a:t>
            </a:r>
            <a:endParaRPr lang="de-CH" sz="1600"/>
          </a:p>
        </p:txBody>
      </p:sp>
      <p:cxnSp>
        <p:nvCxnSpPr>
          <p:cNvPr id="14" name="Gerade Verbindung 13"/>
          <p:cNvCxnSpPr/>
          <p:nvPr/>
        </p:nvCxnSpPr>
        <p:spPr>
          <a:xfrm>
            <a:off x="4788024" y="3140968"/>
            <a:ext cx="324036" cy="216024"/>
          </a:xfrm>
          <a:prstGeom prst="line">
            <a:avLst/>
          </a:prstGeom>
          <a:noFill/>
          <a:ln w="38100">
            <a:solidFill>
              <a:srgbClr val="A5D00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aphicFrame>
        <p:nvGraphicFramePr>
          <p:cNvPr id="17" name="Diagramm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247923"/>
              </p:ext>
            </p:extLst>
          </p:nvPr>
        </p:nvGraphicFramePr>
        <p:xfrm>
          <a:off x="575556" y="3741579"/>
          <a:ext cx="6480720" cy="2406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3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Aktien und Obligationen von Palmölkonzernen im Besitz von Schweizer Banken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12.03.2017</a:t>
            </a: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Folie </a:t>
            </a:r>
            <a:fld id="{DF7290AD-0FB6-4AC6-AFFA-63014282F7D8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2583"/>
            <a:ext cx="466725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5206802" y="1088740"/>
            <a:ext cx="3636404" cy="437765"/>
          </a:xfrm>
          <a:prstGeom prst="rect">
            <a:avLst/>
          </a:prstGeom>
          <a:solidFill>
            <a:srgbClr val="00685C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50000"/>
              </a:spcBef>
              <a:spcAft>
                <a:spcPct val="0"/>
              </a:spcAft>
              <a:defRPr>
                <a:solidFill>
                  <a:srgbClr val="A5D00F"/>
                </a:solidFill>
                <a:latin typeface="+mn-lt"/>
                <a:ea typeface="+mn-ea"/>
                <a:cs typeface="+mn-cs"/>
              </a:defRPr>
            </a:lvl1pPr>
            <a:lvl2pPr marL="357188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rgbClr val="A5D00F"/>
                </a:solidFill>
                <a:latin typeface="+mn-lt"/>
              </a:defRPr>
            </a:lvl2pPr>
            <a:lvl3pPr marL="714375" indent="-1778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rgbClr val="A5D00F"/>
                </a:solidFill>
                <a:latin typeface="+mn-lt"/>
              </a:defRPr>
            </a:lvl3pPr>
            <a:lvl4pPr marL="1071563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rgbClr val="A5D00F"/>
                </a:solidFill>
                <a:latin typeface="+mn-lt"/>
              </a:defRPr>
            </a:lvl4pPr>
            <a:lvl5pPr marL="1438275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5pPr>
            <a:lvl6pPr marL="22526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6pPr>
            <a:lvl7pPr marL="27098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7pPr>
            <a:lvl8pPr marL="31670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8pPr>
            <a:lvl9pPr marL="362426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A5D00F"/>
                </a:solidFill>
                <a:latin typeface="+mn-lt"/>
              </a:defRPr>
            </a:lvl9pPr>
          </a:lstStyle>
          <a:p>
            <a:r>
              <a:rPr lang="de-CH" sz="1600" smtClean="0"/>
              <a:t>519 Mio. CHF Aktien und Obligationen</a:t>
            </a:r>
            <a:endParaRPr lang="de-CH" sz="1600"/>
          </a:p>
        </p:txBody>
      </p:sp>
    </p:spTree>
    <p:extLst>
      <p:ext uri="{BB962C8B-B14F-4D97-AF65-F5344CB8AC3E}">
        <p14:creationId xmlns:p14="http://schemas.microsoft.com/office/powerpoint/2010/main" val="4892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Forderungen an institutionelle Anleger (Pensionskassen, Versicherungen, Firmen)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z="1400" dirty="0" smtClean="0"/>
              <a:t>bezüglich </a:t>
            </a:r>
            <a:r>
              <a:rPr lang="de-CH" sz="1400" b="1" dirty="0" smtClean="0"/>
              <a:t>Anlagen </a:t>
            </a:r>
            <a:r>
              <a:rPr lang="de-CH" sz="1400" dirty="0" smtClean="0"/>
              <a:t>(Investitionen) in </a:t>
            </a:r>
            <a:r>
              <a:rPr lang="de-CH" sz="1400" b="1" dirty="0" smtClean="0"/>
              <a:t>Agrarindustrie, Rohstoffförderung </a:t>
            </a:r>
            <a:r>
              <a:rPr lang="de-CH" sz="1400" dirty="0" smtClean="0"/>
              <a:t>und </a:t>
            </a:r>
            <a:r>
              <a:rPr lang="de-CH" sz="1400" b="1" dirty="0" smtClean="0"/>
              <a:t>grosse Infrastrukturprojekte: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b="1" dirty="0" smtClean="0"/>
              <a:t>Richtlinien</a:t>
            </a:r>
            <a:r>
              <a:rPr lang="de-CH" sz="1400" dirty="0" smtClean="0"/>
              <a:t> </a:t>
            </a:r>
            <a:r>
              <a:rPr lang="de-CH" sz="1400" dirty="0"/>
              <a:t>mit Ausschlusskriterien aufstellen und verbindlich </a:t>
            </a:r>
            <a:r>
              <a:rPr lang="de-CH" sz="1400" dirty="0" smtClean="0"/>
              <a:t>verankern, oder</a:t>
            </a:r>
            <a:endParaRPr lang="de-CH" sz="14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dirty="0"/>
              <a:t>Methodik für </a:t>
            </a:r>
            <a:r>
              <a:rPr lang="de-CH" sz="1400" b="1" dirty="0"/>
              <a:t>Sorgfaltsprüfungen </a:t>
            </a:r>
            <a:r>
              <a:rPr lang="de-CH" sz="1400" dirty="0"/>
              <a:t>entwickeln und Durchführung </a:t>
            </a:r>
            <a:r>
              <a:rPr lang="de-CH" sz="1400" dirty="0" smtClean="0"/>
              <a:t>vorschreiben</a:t>
            </a:r>
            <a:endParaRPr lang="de-CH" sz="14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b="1" dirty="0"/>
              <a:t>bestehende </a:t>
            </a:r>
            <a:r>
              <a:rPr lang="de-CH" sz="1400" b="1" dirty="0" smtClean="0"/>
              <a:t>Anlagen </a:t>
            </a:r>
            <a:r>
              <a:rPr lang="de-CH" sz="1400" dirty="0" smtClean="0"/>
              <a:t>anhand Richtlinien oder Sorgfaltsprüfungen </a:t>
            </a:r>
            <a:r>
              <a:rPr lang="de-CH" sz="1400" b="1" dirty="0" smtClean="0"/>
              <a:t>prüfen</a:t>
            </a:r>
            <a:r>
              <a:rPr lang="de-CH" sz="1400" dirty="0" smtClean="0"/>
              <a:t> </a:t>
            </a:r>
            <a:r>
              <a:rPr lang="de-CH" sz="1400" dirty="0">
                <a:sym typeface="Wingdings"/>
              </a:rPr>
              <a:t></a:t>
            </a:r>
            <a:endParaRPr lang="de-CH" sz="1400" dirty="0"/>
          </a:p>
          <a:p>
            <a:pPr marL="642938" lvl="1" indent="-285750"/>
            <a:r>
              <a:rPr lang="de-CH" sz="1400" dirty="0" smtClean="0">
                <a:sym typeface="Symbol"/>
              </a:rPr>
              <a:t>negativ </a:t>
            </a:r>
            <a:r>
              <a:rPr lang="de-CH" sz="1400" dirty="0" smtClean="0">
                <a:sym typeface="Wingdings" panose="05000000000000000000" pitchFamily="2" charset="2"/>
              </a:rPr>
              <a:t> </a:t>
            </a:r>
            <a:r>
              <a:rPr lang="de-CH" sz="1400" b="1" dirty="0" smtClean="0">
                <a:solidFill>
                  <a:srgbClr val="FF6353"/>
                </a:solidFill>
              </a:rPr>
              <a:t>Rückzug</a:t>
            </a:r>
            <a:r>
              <a:rPr lang="de-CH" sz="1400" b="1" dirty="0" smtClean="0">
                <a:solidFill>
                  <a:srgbClr val="FF0000"/>
                </a:solidFill>
              </a:rPr>
              <a:t> </a:t>
            </a:r>
            <a:r>
              <a:rPr lang="de-CH" sz="1400" dirty="0"/>
              <a:t>der </a:t>
            </a:r>
            <a:r>
              <a:rPr lang="de-CH" sz="1400" dirty="0" smtClean="0"/>
              <a:t>Investition (ev. nach vorangehendem </a:t>
            </a:r>
            <a:r>
              <a:rPr lang="de-CH" sz="1400" b="1" dirty="0" smtClean="0"/>
              <a:t>Druck </a:t>
            </a:r>
            <a:r>
              <a:rPr lang="de-CH" sz="1400" dirty="0" smtClean="0"/>
              <a:t>zur Einhaltung der Menschenrechte)</a:t>
            </a:r>
          </a:p>
          <a:p>
            <a:pPr marL="642938" lvl="1" indent="-285750"/>
            <a:r>
              <a:rPr lang="de-CH" sz="1400" dirty="0" smtClean="0"/>
              <a:t>positiv </a:t>
            </a:r>
            <a:r>
              <a:rPr lang="de-CH" sz="1400" dirty="0" smtClean="0">
                <a:sym typeface="Wingdings" panose="05000000000000000000" pitchFamily="2" charset="2"/>
              </a:rPr>
              <a:t> </a:t>
            </a:r>
            <a:r>
              <a:rPr lang="de-CH" sz="1400" b="1" dirty="0">
                <a:solidFill>
                  <a:srgbClr val="33CC33"/>
                </a:solidFill>
              </a:rPr>
              <a:t>Beibehaltung </a:t>
            </a:r>
            <a:r>
              <a:rPr lang="de-CH" sz="1400" dirty="0"/>
              <a:t>der Investition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b="1" dirty="0" smtClean="0"/>
              <a:t>neue Anlagen </a:t>
            </a:r>
            <a:r>
              <a:rPr lang="de-CH" sz="1400" dirty="0"/>
              <a:t>anhand Richtlinien oder Sorgfaltsprüfungen </a:t>
            </a:r>
            <a:r>
              <a:rPr lang="de-CH" sz="1400" b="1" dirty="0"/>
              <a:t>prüfen</a:t>
            </a:r>
            <a:r>
              <a:rPr lang="de-CH" sz="1400" dirty="0"/>
              <a:t> </a:t>
            </a:r>
            <a:r>
              <a:rPr lang="de-CH" sz="1400" dirty="0">
                <a:sym typeface="Wingdings"/>
              </a:rPr>
              <a:t></a:t>
            </a:r>
            <a:endParaRPr lang="de-CH" sz="1400" dirty="0"/>
          </a:p>
          <a:p>
            <a:pPr marL="642938" lvl="1" indent="-285750"/>
            <a:r>
              <a:rPr lang="de-CH" sz="1400" dirty="0">
                <a:sym typeface="Symbol"/>
              </a:rPr>
              <a:t>negativ </a:t>
            </a:r>
            <a:r>
              <a:rPr lang="de-CH" sz="1400" dirty="0">
                <a:sym typeface="Wingdings" panose="05000000000000000000" pitchFamily="2" charset="2"/>
              </a:rPr>
              <a:t> </a:t>
            </a:r>
            <a:r>
              <a:rPr lang="de-CH" sz="1400" b="1" dirty="0" smtClean="0">
                <a:solidFill>
                  <a:srgbClr val="FF6353"/>
                </a:solidFill>
              </a:rPr>
              <a:t>Verzicht</a:t>
            </a:r>
            <a:r>
              <a:rPr lang="de-CH" sz="1400" b="1" dirty="0" smtClean="0">
                <a:solidFill>
                  <a:srgbClr val="FF0000"/>
                </a:solidFill>
              </a:rPr>
              <a:t> </a:t>
            </a:r>
            <a:r>
              <a:rPr lang="de-CH" sz="1400" dirty="0" smtClean="0"/>
              <a:t>auf Investition</a:t>
            </a:r>
            <a:endParaRPr lang="de-CH" sz="1400" dirty="0"/>
          </a:p>
          <a:p>
            <a:pPr marL="642938" lvl="1" indent="-285750"/>
            <a:r>
              <a:rPr lang="de-CH" sz="1400" dirty="0"/>
              <a:t>positiv </a:t>
            </a:r>
            <a:r>
              <a:rPr lang="de-CH" sz="1400" dirty="0">
                <a:sym typeface="Wingdings" panose="05000000000000000000" pitchFamily="2" charset="2"/>
              </a:rPr>
              <a:t> </a:t>
            </a:r>
            <a:r>
              <a:rPr lang="de-CH" sz="1400" b="1" dirty="0" smtClean="0">
                <a:solidFill>
                  <a:srgbClr val="33CC33"/>
                </a:solidFill>
              </a:rPr>
              <a:t>Ausführung </a:t>
            </a:r>
            <a:r>
              <a:rPr lang="de-CH" sz="1400" dirty="0"/>
              <a:t>der Investition</a:t>
            </a:r>
          </a:p>
          <a:p>
            <a:pPr>
              <a:tabLst>
                <a:tab pos="7992000" algn="r"/>
              </a:tabLst>
            </a:pPr>
            <a:r>
              <a:rPr lang="de-CH" sz="1400" dirty="0" smtClean="0"/>
              <a:t>Wichtig: </a:t>
            </a:r>
            <a:r>
              <a:rPr lang="de-CH" sz="1400" dirty="0"/>
              <a:t>grundsätzlich </a:t>
            </a:r>
            <a:r>
              <a:rPr lang="de-CH" sz="1400" b="1" dirty="0" smtClean="0"/>
              <a:t>keine Agrarindustrieprojekte </a:t>
            </a:r>
            <a:r>
              <a:rPr lang="de-CH" sz="1400" dirty="0" smtClean="0"/>
              <a:t>in </a:t>
            </a:r>
            <a:r>
              <a:rPr lang="de-CH" sz="1400" dirty="0"/>
              <a:t>Gebieten, die </a:t>
            </a:r>
            <a:r>
              <a:rPr lang="de-CH" sz="1400" b="1" dirty="0"/>
              <a:t>nicht ausreichend ernährungssicher </a:t>
            </a:r>
            <a:r>
              <a:rPr lang="de-CH" sz="1400" dirty="0"/>
              <a:t>sind und </a:t>
            </a:r>
            <a:r>
              <a:rPr lang="de-CH" sz="1400" b="1" dirty="0"/>
              <a:t>von Nahrungsmittelimporten </a:t>
            </a:r>
            <a:r>
              <a:rPr lang="de-CH" sz="1400" dirty="0"/>
              <a:t>oder </a:t>
            </a:r>
            <a:r>
              <a:rPr lang="de-CH" sz="1400" b="1" dirty="0" smtClean="0"/>
              <a:t>internationaler </a:t>
            </a:r>
            <a:r>
              <a:rPr lang="de-CH" sz="1400" b="1" dirty="0"/>
              <a:t>Nahrungsmittelhilfe </a:t>
            </a:r>
            <a:r>
              <a:rPr lang="de-CH" sz="1400" b="1" dirty="0" smtClean="0"/>
              <a:t>abhängen!</a:t>
            </a:r>
            <a:r>
              <a:rPr lang="de-CH" sz="1400" dirty="0"/>
              <a:t> 	</a:t>
            </a:r>
            <a:r>
              <a:rPr lang="de-CH" sz="1400" dirty="0">
                <a:sym typeface="Wingdings"/>
              </a:rPr>
              <a:t></a:t>
            </a:r>
            <a:endParaRPr lang="de-CH" sz="1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12.03.2017</a:t>
            </a: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Folie </a:t>
            </a:r>
            <a:fld id="{DF7290AD-0FB6-4AC6-AFFA-63014282F7D8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36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Forderungen an Banken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12.03.2017</a:t>
            </a: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Folie </a:t>
            </a:r>
            <a:fld id="{DF7290AD-0FB6-4AC6-AFFA-63014282F7D8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lvl="0"/>
            <a:r>
              <a:rPr lang="de-CH" sz="1400" dirty="0" smtClean="0"/>
              <a:t>in den Bereichen Agrarindustrie</a:t>
            </a:r>
            <a:r>
              <a:rPr lang="de-CH" sz="1400" dirty="0"/>
              <a:t>, Rohstoffförderung und grosse </a:t>
            </a:r>
            <a:r>
              <a:rPr lang="de-CH" sz="1400" dirty="0" smtClean="0"/>
              <a:t>Infrastrukturprojekte, bezüglich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b="1" dirty="0" smtClean="0"/>
              <a:t>Finanzierung </a:t>
            </a:r>
            <a:r>
              <a:rPr lang="de-CH" sz="1400" dirty="0" smtClean="0"/>
              <a:t>von Konzernen und Projekten (Kredite und Darlehen)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dirty="0" smtClean="0"/>
              <a:t>Angebot von </a:t>
            </a:r>
            <a:r>
              <a:rPr lang="de-CH" sz="1400" b="1" dirty="0" smtClean="0"/>
              <a:t>Anlagemöglichkeiten </a:t>
            </a:r>
            <a:r>
              <a:rPr lang="de-CH" sz="1400" dirty="0" smtClean="0"/>
              <a:t>(Fonds, Aktien, Obligationen) an Anleger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dirty="0" smtClean="0"/>
              <a:t>Tätigung </a:t>
            </a:r>
            <a:r>
              <a:rPr lang="de-CH" sz="1400" b="1" dirty="0" smtClean="0"/>
              <a:t>eigener Anlagen</a:t>
            </a:r>
            <a:r>
              <a:rPr lang="de-CH" sz="1400" dirty="0" smtClean="0"/>
              <a:t> (Investitionen)</a:t>
            </a:r>
          </a:p>
          <a:p>
            <a:pPr lvl="0"/>
            <a:endParaRPr lang="de-CH" sz="14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b="1" dirty="0" smtClean="0"/>
              <a:t>Richtlinien</a:t>
            </a:r>
            <a:r>
              <a:rPr lang="de-CH" sz="1400" dirty="0" smtClean="0"/>
              <a:t> </a:t>
            </a:r>
            <a:r>
              <a:rPr lang="de-CH" sz="1400" dirty="0"/>
              <a:t>mit Ausschlusskriterien aufstellen und verbindlich </a:t>
            </a:r>
            <a:r>
              <a:rPr lang="de-CH" sz="1400" dirty="0" smtClean="0"/>
              <a:t>verankern, oder</a:t>
            </a:r>
            <a:endParaRPr lang="de-CH" sz="14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dirty="0"/>
              <a:t>Methodik für </a:t>
            </a:r>
            <a:r>
              <a:rPr lang="de-CH" sz="1400" b="1" dirty="0"/>
              <a:t>Sorgfaltsprüfungen </a:t>
            </a:r>
            <a:r>
              <a:rPr lang="de-CH" sz="1400" dirty="0"/>
              <a:t>entwickeln und Durchführung </a:t>
            </a:r>
            <a:r>
              <a:rPr lang="de-CH" sz="1400" dirty="0" smtClean="0"/>
              <a:t>vorschreiben</a:t>
            </a:r>
            <a:endParaRPr lang="de-CH" sz="1400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b="1" dirty="0"/>
              <a:t>bestehende Finanzierungen und </a:t>
            </a:r>
            <a:r>
              <a:rPr lang="de-CH" sz="1400" b="1" dirty="0" smtClean="0"/>
              <a:t>Anlagen </a:t>
            </a:r>
            <a:r>
              <a:rPr lang="de-CH" sz="1400" dirty="0" smtClean="0"/>
              <a:t>anhand Richtlinien oder Sorgfaltsprüfungen </a:t>
            </a:r>
            <a:r>
              <a:rPr lang="de-CH" sz="1400" b="1" dirty="0" smtClean="0"/>
              <a:t>prüfen</a:t>
            </a:r>
            <a:r>
              <a:rPr lang="de-CH" sz="1400" dirty="0" smtClean="0"/>
              <a:t> </a:t>
            </a:r>
            <a:r>
              <a:rPr lang="de-CH" sz="1400" dirty="0">
                <a:sym typeface="Wingdings"/>
              </a:rPr>
              <a:t></a:t>
            </a:r>
            <a:endParaRPr lang="de-CH" sz="1400" dirty="0"/>
          </a:p>
          <a:p>
            <a:pPr marL="642938" lvl="1" indent="-285750"/>
            <a:r>
              <a:rPr lang="de-CH" sz="1400" dirty="0" smtClean="0">
                <a:sym typeface="Symbol"/>
              </a:rPr>
              <a:t>negativ </a:t>
            </a:r>
            <a:r>
              <a:rPr lang="de-CH" sz="1400" dirty="0" smtClean="0">
                <a:sym typeface="Wingdings" panose="05000000000000000000" pitchFamily="2" charset="2"/>
              </a:rPr>
              <a:t> </a:t>
            </a:r>
            <a:r>
              <a:rPr lang="de-CH" sz="1400" b="1" dirty="0" smtClean="0">
                <a:solidFill>
                  <a:srgbClr val="FF6353"/>
                </a:solidFill>
              </a:rPr>
              <a:t>Rückzug</a:t>
            </a:r>
            <a:r>
              <a:rPr lang="de-CH" sz="1400" b="1" dirty="0" smtClean="0">
                <a:solidFill>
                  <a:srgbClr val="FF0000"/>
                </a:solidFill>
              </a:rPr>
              <a:t> </a:t>
            </a:r>
            <a:r>
              <a:rPr lang="de-CH" sz="1400" dirty="0"/>
              <a:t>der </a:t>
            </a:r>
            <a:r>
              <a:rPr lang="de-CH" sz="1400" dirty="0" smtClean="0"/>
              <a:t>Gelder (ev. nach vorangehendem </a:t>
            </a:r>
            <a:r>
              <a:rPr lang="de-CH" sz="1400" b="1" dirty="0" smtClean="0"/>
              <a:t>Druck </a:t>
            </a:r>
            <a:r>
              <a:rPr lang="de-CH" sz="1400" dirty="0" smtClean="0"/>
              <a:t>zur Einhaltung der Menschenrechte)</a:t>
            </a:r>
          </a:p>
          <a:p>
            <a:pPr marL="642938" lvl="1" indent="-285750"/>
            <a:r>
              <a:rPr lang="de-CH" sz="1400" dirty="0" smtClean="0"/>
              <a:t>positiv </a:t>
            </a:r>
            <a:r>
              <a:rPr lang="de-CH" sz="1400" dirty="0" smtClean="0">
                <a:sym typeface="Wingdings" panose="05000000000000000000" pitchFamily="2" charset="2"/>
              </a:rPr>
              <a:t> </a:t>
            </a:r>
            <a:r>
              <a:rPr lang="de-CH" sz="1400" b="1" dirty="0">
                <a:solidFill>
                  <a:srgbClr val="33CC33"/>
                </a:solidFill>
              </a:rPr>
              <a:t>Beibehaltung </a:t>
            </a:r>
            <a:r>
              <a:rPr lang="de-CH" sz="1400" dirty="0"/>
              <a:t>der Finanzierung </a:t>
            </a:r>
            <a:r>
              <a:rPr lang="de-CH" sz="1400" dirty="0" smtClean="0"/>
              <a:t>bzw. </a:t>
            </a:r>
            <a:r>
              <a:rPr lang="de-CH" sz="1400" dirty="0"/>
              <a:t>Anlage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de-CH" sz="1400" b="1" dirty="0" smtClean="0"/>
              <a:t>neue Finanzierungen und Anlagen </a:t>
            </a:r>
            <a:r>
              <a:rPr lang="de-CH" sz="1400" dirty="0"/>
              <a:t>anhand Richtlinien oder Sorgfaltsprüfungen </a:t>
            </a:r>
            <a:r>
              <a:rPr lang="de-CH" sz="1400" b="1" dirty="0"/>
              <a:t>prüfen</a:t>
            </a:r>
            <a:r>
              <a:rPr lang="de-CH" sz="1400" dirty="0"/>
              <a:t> </a:t>
            </a:r>
            <a:r>
              <a:rPr lang="de-CH" sz="1400" dirty="0">
                <a:sym typeface="Wingdings"/>
              </a:rPr>
              <a:t></a:t>
            </a:r>
            <a:endParaRPr lang="de-CH" sz="1400" dirty="0"/>
          </a:p>
          <a:p>
            <a:pPr marL="642938" lvl="1" indent="-285750"/>
            <a:r>
              <a:rPr lang="de-CH" sz="1400" dirty="0">
                <a:sym typeface="Symbol"/>
              </a:rPr>
              <a:t>negativ </a:t>
            </a:r>
            <a:r>
              <a:rPr lang="de-CH" sz="1400" dirty="0">
                <a:sym typeface="Wingdings" panose="05000000000000000000" pitchFamily="2" charset="2"/>
              </a:rPr>
              <a:t> </a:t>
            </a:r>
            <a:r>
              <a:rPr lang="de-CH" sz="1400" b="1" dirty="0" smtClean="0">
                <a:solidFill>
                  <a:srgbClr val="FF6353"/>
                </a:solidFill>
              </a:rPr>
              <a:t>Verzicht</a:t>
            </a:r>
            <a:r>
              <a:rPr lang="de-CH" sz="1400" b="1" dirty="0" smtClean="0">
                <a:solidFill>
                  <a:srgbClr val="FF0000"/>
                </a:solidFill>
              </a:rPr>
              <a:t> </a:t>
            </a:r>
            <a:r>
              <a:rPr lang="de-CH" sz="1400" dirty="0" smtClean="0"/>
              <a:t>auf Finanzierung bzw. auf Angebot Anlagemöglichkeit</a:t>
            </a:r>
            <a:endParaRPr lang="de-CH" sz="1400" dirty="0"/>
          </a:p>
          <a:p>
            <a:pPr marL="642938" lvl="1" indent="-285750"/>
            <a:r>
              <a:rPr lang="de-CH" sz="1400" dirty="0"/>
              <a:t>positiv </a:t>
            </a:r>
            <a:r>
              <a:rPr lang="de-CH" sz="1400" dirty="0">
                <a:sym typeface="Wingdings" panose="05000000000000000000" pitchFamily="2" charset="2"/>
              </a:rPr>
              <a:t> </a:t>
            </a:r>
            <a:r>
              <a:rPr lang="de-CH" sz="1400" b="1" dirty="0" smtClean="0">
                <a:solidFill>
                  <a:srgbClr val="33CC33"/>
                </a:solidFill>
              </a:rPr>
              <a:t>Durchführung </a:t>
            </a:r>
            <a:r>
              <a:rPr lang="de-CH" sz="1400" dirty="0" smtClean="0"/>
              <a:t>der Finanzierung bzw. </a:t>
            </a:r>
            <a:r>
              <a:rPr lang="de-CH" sz="1400" b="1" dirty="0">
                <a:solidFill>
                  <a:srgbClr val="33CC33"/>
                </a:solidFill>
              </a:rPr>
              <a:t>Angebot </a:t>
            </a:r>
            <a:r>
              <a:rPr lang="de-CH" sz="1400" dirty="0"/>
              <a:t>Anlagemöglichkeit</a:t>
            </a:r>
          </a:p>
          <a:p>
            <a:pPr>
              <a:tabLst>
                <a:tab pos="7992000" algn="r"/>
              </a:tabLst>
            </a:pPr>
            <a:r>
              <a:rPr lang="de-CH" sz="1400" dirty="0" smtClean="0"/>
              <a:t>Wichtig: </a:t>
            </a:r>
            <a:r>
              <a:rPr lang="de-CH" sz="1400" dirty="0"/>
              <a:t>grundsätzlich </a:t>
            </a:r>
            <a:r>
              <a:rPr lang="de-CH" sz="1400" b="1" dirty="0" smtClean="0"/>
              <a:t>keine Agrarindustrieprojekte </a:t>
            </a:r>
            <a:r>
              <a:rPr lang="de-CH" sz="1400" dirty="0" smtClean="0"/>
              <a:t>in </a:t>
            </a:r>
            <a:r>
              <a:rPr lang="de-CH" sz="1400" dirty="0"/>
              <a:t>Gebieten, die </a:t>
            </a:r>
            <a:r>
              <a:rPr lang="de-CH" sz="1400" b="1" dirty="0"/>
              <a:t>nicht ausreichend ernährungssicher </a:t>
            </a:r>
            <a:r>
              <a:rPr lang="de-CH" sz="1400" dirty="0"/>
              <a:t>sind und </a:t>
            </a:r>
            <a:r>
              <a:rPr lang="de-CH" sz="1400" b="1" dirty="0"/>
              <a:t>von Nahrungsmittelimporten </a:t>
            </a:r>
            <a:r>
              <a:rPr lang="de-CH" sz="1400" dirty="0"/>
              <a:t>oder </a:t>
            </a:r>
            <a:r>
              <a:rPr lang="de-CH" sz="1400" b="1" dirty="0" smtClean="0"/>
              <a:t>internationaler </a:t>
            </a:r>
            <a:r>
              <a:rPr lang="de-CH" sz="1400" b="1" dirty="0"/>
              <a:t>Nahrungsmittelhilfe </a:t>
            </a:r>
            <a:r>
              <a:rPr lang="de-CH" sz="1400" b="1" dirty="0" smtClean="0"/>
              <a:t>abhängen!</a:t>
            </a:r>
            <a:r>
              <a:rPr lang="de-CH" sz="1400" dirty="0"/>
              <a:t> 	</a:t>
            </a:r>
            <a:r>
              <a:rPr lang="de-CH" sz="1400" dirty="0">
                <a:sym typeface="Wingdings"/>
              </a:rPr>
              <a:t></a:t>
            </a:r>
            <a:endParaRPr lang="de-CH" sz="1400" b="1" dirty="0"/>
          </a:p>
        </p:txBody>
      </p:sp>
    </p:spTree>
    <p:extLst>
      <p:ext uri="{BB962C8B-B14F-4D97-AF65-F5344CB8AC3E}">
        <p14:creationId xmlns:p14="http://schemas.microsoft.com/office/powerpoint/2010/main" val="393997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Möglichkeiten für Gemeinden (Politische, Schul-, Kirch-, Einheitsgemeinden)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z="1400" dirty="0"/>
              <a:t>in den Bereichen </a:t>
            </a:r>
            <a:r>
              <a:rPr lang="de-CH" sz="1400" b="1" dirty="0"/>
              <a:t>Agrarindustrie, Rohstoffförderung </a:t>
            </a:r>
            <a:r>
              <a:rPr lang="de-CH" sz="1400" dirty="0"/>
              <a:t>und </a:t>
            </a:r>
            <a:r>
              <a:rPr lang="de-CH" sz="1400" b="1" dirty="0"/>
              <a:t>grosse </a:t>
            </a:r>
            <a:r>
              <a:rPr lang="de-CH" sz="1400" b="1" dirty="0" smtClean="0"/>
              <a:t>Infrastrukturprojekte</a:t>
            </a:r>
            <a:r>
              <a:rPr lang="de-CH" sz="1400" b="1" dirty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dirty="0" smtClean="0"/>
              <a:t>eigene </a:t>
            </a:r>
            <a:r>
              <a:rPr lang="de-CH" sz="1400" b="1" dirty="0" smtClean="0"/>
              <a:t>Bank</a:t>
            </a:r>
            <a:r>
              <a:rPr lang="de-CH" sz="1400" dirty="0" smtClean="0"/>
              <a:t> (meist Kantonalbank): anfragen, ob sie entsprechende Finanzierungen und Anlagen tätigt und solche Anlagemöglichkeiten anbietet; wenn ja: Aufforderung zur Beendigung und Erlass von Ausschluss-Richtlinien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b="1" dirty="0" smtClean="0"/>
              <a:t>Pensionskasse und Sozialversicherungen </a:t>
            </a:r>
            <a:r>
              <a:rPr lang="de-CH" sz="1400" dirty="0" smtClean="0"/>
              <a:t>der Angestellten</a:t>
            </a:r>
            <a:r>
              <a:rPr lang="de-CH" sz="1400" b="1" dirty="0" smtClean="0"/>
              <a:t> </a:t>
            </a:r>
            <a:r>
              <a:rPr lang="de-CH" sz="1400" dirty="0" smtClean="0"/>
              <a:t>und </a:t>
            </a:r>
            <a:r>
              <a:rPr lang="de-CH" sz="1400" b="1" dirty="0" smtClean="0"/>
              <a:t>Versicherungen </a:t>
            </a:r>
            <a:r>
              <a:rPr lang="de-CH" sz="1400" dirty="0" smtClean="0"/>
              <a:t>der Gemeinde: </a:t>
            </a:r>
            <a:r>
              <a:rPr lang="de-CH" sz="1400" dirty="0"/>
              <a:t>anfragen, ob sie entsprechende </a:t>
            </a:r>
            <a:r>
              <a:rPr lang="de-CH" sz="1400" dirty="0" smtClean="0"/>
              <a:t>Anlagen tätigen; </a:t>
            </a:r>
            <a:r>
              <a:rPr lang="de-CH" sz="1400" dirty="0"/>
              <a:t>wenn ja: Aufforderung zur Beendigung und Erlass von </a:t>
            </a:r>
            <a:r>
              <a:rPr lang="de-CH" sz="1400" dirty="0" smtClean="0"/>
              <a:t>Ausschluss-Richtlinien (ev. über Arbeitgeber-Vertreter) </a:t>
            </a:r>
            <a:r>
              <a:rPr lang="de-CH" sz="1400" dirty="0"/>
              <a:t>/ </a:t>
            </a:r>
            <a:r>
              <a:rPr lang="de-CH" sz="1400" dirty="0" smtClean="0"/>
              <a:t>ev. Ankündigung Versicherungswechsel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sz="1400" b="1" dirty="0" smtClean="0"/>
              <a:t>Briefvorlagen </a:t>
            </a:r>
            <a:r>
              <a:rPr lang="de-CH" sz="1400" dirty="0" smtClean="0"/>
              <a:t>auf Website von FIAN Schweiz (</a:t>
            </a:r>
            <a:r>
              <a:rPr lang="de-CH" sz="1400" dirty="0" smtClean="0">
                <a:hlinkClick r:id="rId2"/>
              </a:rPr>
              <a:t>fian-ch.org/de/mitmachen/briefvorlagen</a:t>
            </a:r>
            <a:r>
              <a:rPr lang="de-CH" sz="1400" dirty="0" smtClean="0"/>
              <a:t>)</a:t>
            </a:r>
          </a:p>
          <a:p>
            <a:pPr>
              <a:tabLst>
                <a:tab pos="7992000" algn="r"/>
              </a:tabLst>
            </a:pPr>
            <a:r>
              <a:rPr lang="de-CH" sz="1400" dirty="0" smtClean="0">
                <a:sym typeface="Wingdings" panose="05000000000000000000" pitchFamily="2" charset="2"/>
              </a:rPr>
              <a:t>   </a:t>
            </a:r>
            <a:r>
              <a:rPr lang="de-CH" sz="1400" dirty="0" smtClean="0"/>
              <a:t>bitte FIAN Schweiz über Ihre Briefe und erhaltene Antworten informieren! Wir beraten Sie zum weiteren Vorgehen</a:t>
            </a:r>
            <a:r>
              <a:rPr lang="de-CH" sz="1400" dirty="0"/>
              <a:t>. 	</a:t>
            </a:r>
            <a:r>
              <a:rPr lang="de-CH" sz="1400" dirty="0">
                <a:sym typeface="Wingdings"/>
              </a:rPr>
              <a:t></a:t>
            </a:r>
            <a:endParaRPr lang="de-CH" sz="1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12.03.2017</a:t>
            </a: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altLang="de-DE" smtClean="0"/>
              <a:t>Land Grabbing: Verstrickung von Gemeinwesen und Individuen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Folie </a:t>
            </a:r>
            <a:fld id="{DF7290AD-0FB6-4AC6-AFFA-63014282F7D8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514558" y="1556792"/>
            <a:ext cx="180020" cy="1908212"/>
            <a:chOff x="514558" y="2600908"/>
            <a:chExt cx="180020" cy="1908212"/>
          </a:xfrm>
        </p:grpSpPr>
        <p:sp>
          <p:nvSpPr>
            <p:cNvPr id="11" name="Stern mit 5 Zacken 10"/>
            <p:cNvSpPr/>
            <p:nvPr/>
          </p:nvSpPr>
          <p:spPr>
            <a:xfrm>
              <a:off x="514558" y="2600908"/>
              <a:ext cx="180020" cy="18002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" name="Stern mit 5 Zacken 11"/>
            <p:cNvSpPr/>
            <p:nvPr/>
          </p:nvSpPr>
          <p:spPr>
            <a:xfrm>
              <a:off x="514558" y="3356992"/>
              <a:ext cx="180020" cy="18002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Stern mit 5 Zacken 12"/>
            <p:cNvSpPr/>
            <p:nvPr/>
          </p:nvSpPr>
          <p:spPr>
            <a:xfrm>
              <a:off x="514558" y="4329100"/>
              <a:ext cx="180020" cy="180020"/>
            </a:xfrm>
            <a:prstGeom prst="star5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35993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resentatio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1322</Words>
  <Application>Microsoft Office PowerPoint</Application>
  <PresentationFormat>Bildschirmpräsentation (4:3)</PresentationFormat>
  <Paragraphs>255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Presentation</vt:lpstr>
      <vt:lpstr>Wie sind Gemeinden und Individuen mit Land Grabbing verstrickt? Was können wir dagegen tun?</vt:lpstr>
      <vt:lpstr>Was ist Land Grabbing?</vt:lpstr>
      <vt:lpstr>Land Grabbing: die Verstrickung</vt:lpstr>
      <vt:lpstr>Land Grabbing: die Verstrickung Schritt für Schritt</vt:lpstr>
      <vt:lpstr>Das Ausmass der finanziellen Beteiligung am Beispiel von Palmölkonzernen</vt:lpstr>
      <vt:lpstr>Aktien und Obligationen von Palmölkonzernen im Besitz von Schweizer Banken</vt:lpstr>
      <vt:lpstr>Forderungen an institutionelle Anleger (Pensionskassen, Versicherungen, Firmen)</vt:lpstr>
      <vt:lpstr>Forderungen an Banken</vt:lpstr>
      <vt:lpstr>Möglichkeiten für Gemeinden (Politische, Schul-, Kirch-, Einheitsgemeinden)</vt:lpstr>
      <vt:lpstr>Möglichkeiten für Private</vt:lpstr>
      <vt:lpstr>Land Grabbing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(Veranstaltung)</dc:title>
  <dc:creator>Michael Nanz</dc:creator>
  <cp:lastModifiedBy>Michael Nanz</cp:lastModifiedBy>
  <cp:revision>133</cp:revision>
  <dcterms:created xsi:type="dcterms:W3CDTF">2017-02-17T13:35:54Z</dcterms:created>
  <dcterms:modified xsi:type="dcterms:W3CDTF">2018-02-17T18:52:19Z</dcterms:modified>
</cp:coreProperties>
</file>